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52A71-FFD2-4791-8113-AB70BD1F8D70}" type="datetimeFigureOut">
              <a:rPr lang="en-US" smtClean="0"/>
              <a:pPr>
                <a:defRPr/>
              </a:pPr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8F57E-C631-4B32-95BD-9863B5542AC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F3563-85BC-4117-8FD4-2C4942345C4C}" type="datetimeFigureOut">
              <a:rPr lang="en-US" smtClean="0"/>
              <a:pPr>
                <a:defRPr/>
              </a:pPr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242F4-1F11-4197-ADA2-93D77C82A2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D8F5E-A731-48AD-BAC4-E7F460E08EBF}" type="datetimeFigureOut">
              <a:rPr lang="en-US" smtClean="0"/>
              <a:pPr>
                <a:defRPr/>
              </a:pPr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0429F-8578-476F-B667-7B024B7DA4A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DBF26-E131-4067-83CA-74B7E0BF8658}" type="datetimeFigureOut">
              <a:rPr lang="en-US" smtClean="0"/>
              <a:pPr>
                <a:defRPr/>
              </a:pPr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2C75A-C0B8-40C8-890C-7865A54977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F0503-6580-46EC-92FA-CFDBBD6B6B57}" type="datetimeFigureOut">
              <a:rPr lang="en-US" smtClean="0"/>
              <a:pPr>
                <a:defRPr/>
              </a:pPr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F454B-8AE5-4996-B259-C0DCBDC648B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EA595-3686-44EC-9C5F-18D129BBE9D6}" type="datetimeFigureOut">
              <a:rPr lang="en-US" smtClean="0"/>
              <a:pPr>
                <a:defRPr/>
              </a:pPr>
              <a:t>5/7/2012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AE77E-F1C6-4A89-A0AC-96B1F571CF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43715-86C1-474E-9304-6E002ADC4AF0}" type="datetimeFigureOut">
              <a:rPr lang="en-US" smtClean="0"/>
              <a:pPr>
                <a:defRPr/>
              </a:pPr>
              <a:t>5/7/2012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525AE-70C1-4E02-AA28-32F79F731F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72CC5-48F2-459A-9C8F-D95D3F9ABE28}" type="datetimeFigureOut">
              <a:rPr lang="en-US" smtClean="0"/>
              <a:pPr>
                <a:defRPr/>
              </a:pPr>
              <a:t>5/7/2012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D407E-655D-4298-924E-5A16AC44881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72FB7-45FD-4BB0-B43C-F5864215372A}" type="datetimeFigureOut">
              <a:rPr lang="en-US" smtClean="0"/>
              <a:pPr>
                <a:defRPr/>
              </a:pPr>
              <a:t>5/7/2012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DEA7A-0CB9-4BC8-99B3-3738F9D44AB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46717-FEF6-44C7-97DD-53A527861C90}" type="datetimeFigureOut">
              <a:rPr lang="en-US" smtClean="0"/>
              <a:pPr>
                <a:defRPr/>
              </a:pPr>
              <a:t>5/7/2012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ACA9C-3843-4114-818B-F238C6630C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2F4B0-3DF1-47F7-9670-E6A58D3F2A32}" type="datetimeFigureOut">
              <a:rPr lang="en-US" smtClean="0"/>
              <a:pPr>
                <a:defRPr/>
              </a:pPr>
              <a:t>5/7/2012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1B249-7AD4-484A-B8B8-D0B62E9D89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D78BFF-D696-4F77-A737-6C2C27B6E5C8}" type="datetimeFigureOut">
              <a:rPr lang="en-US" smtClean="0"/>
              <a:pPr>
                <a:defRPr/>
              </a:pPr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A5629D-871E-47FC-A737-D9ED200167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\\hfr1s001.fhp-ww.com\home$\hfr1cla\My Cla\IMM\Mocio\CLA\Spin Mop\Pictures\EasyWring UltraMat\Buck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6540" y="2492896"/>
            <a:ext cx="2427460" cy="2609782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142844" y="1000108"/>
            <a:ext cx="8821644" cy="5882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cs-CZ" altLang="ja-JP" sz="2000" b="1" dirty="0" smtClean="0">
                <a:latin typeface="+mn-lt"/>
                <a:cs typeface="+mn-cs"/>
              </a:rPr>
              <a:t>Nový </a:t>
            </a:r>
            <a:r>
              <a:rPr lang="cs-CZ" altLang="ja-JP" sz="2000" b="1" dirty="0" err="1" smtClean="0">
                <a:latin typeface="+mn-lt"/>
                <a:cs typeface="+mn-cs"/>
              </a:rPr>
              <a:t>Easy</a:t>
            </a:r>
            <a:r>
              <a:rPr lang="cs-CZ" altLang="ja-JP" sz="2000" b="1" dirty="0" smtClean="0">
                <a:latin typeface="+mn-lt"/>
                <a:cs typeface="+mn-cs"/>
              </a:rPr>
              <a:t> Mop Set spojuje kvalitu </a:t>
            </a:r>
            <a:r>
              <a:rPr lang="cs-CZ" altLang="ja-JP" sz="2000" b="1" dirty="0" err="1" smtClean="0">
                <a:latin typeface="+mn-lt"/>
                <a:cs typeface="+mn-cs"/>
              </a:rPr>
              <a:t>Ultramaxu</a:t>
            </a:r>
            <a:r>
              <a:rPr lang="cs-CZ" altLang="ja-JP" sz="2000" b="1" dirty="0" smtClean="0">
                <a:latin typeface="+mn-lt"/>
                <a:cs typeface="+mn-cs"/>
              </a:rPr>
              <a:t> a jednoduchost </a:t>
            </a:r>
            <a:r>
              <a:rPr lang="cs-CZ" altLang="ja-JP" sz="2000" b="1" dirty="0" err="1" smtClean="0">
                <a:latin typeface="+mn-lt"/>
                <a:cs typeface="+mn-cs"/>
              </a:rPr>
              <a:t>Easy</a:t>
            </a:r>
            <a:r>
              <a:rPr lang="cs-CZ" altLang="ja-JP" sz="2000" b="1" dirty="0" smtClean="0">
                <a:latin typeface="+mn-lt"/>
                <a:cs typeface="+mn-cs"/>
              </a:rPr>
              <a:t> </a:t>
            </a:r>
            <a:r>
              <a:rPr lang="cs-CZ" altLang="ja-JP" sz="2000" b="1" dirty="0" err="1" smtClean="0">
                <a:latin typeface="+mn-lt"/>
                <a:cs typeface="+mn-cs"/>
              </a:rPr>
              <a:t>Mocio</a:t>
            </a:r>
            <a:r>
              <a:rPr lang="cs-CZ" altLang="ja-JP" sz="2000" b="1" dirty="0" smtClean="0">
                <a:latin typeface="+mn-lt"/>
                <a:cs typeface="+mn-cs"/>
              </a:rPr>
              <a:t> Setu</a:t>
            </a:r>
            <a:r>
              <a:rPr lang="cs-CZ" altLang="ja-JP" sz="2000" b="1" dirty="0" smtClean="0">
                <a:latin typeface="+mn-lt"/>
                <a:cs typeface="+mn-cs"/>
              </a:rPr>
              <a:t>:</a:t>
            </a:r>
            <a:endParaRPr lang="cs-CZ" altLang="ja-JP" sz="2000" b="1" dirty="0" smtClean="0">
              <a:latin typeface="+mn-lt"/>
              <a:cs typeface="+mn-cs"/>
            </a:endParaRPr>
          </a:p>
          <a:p>
            <a:pPr lvl="0" eaLnBrk="0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</a:pPr>
            <a:r>
              <a:rPr lang="cs-CZ" altLang="ja-JP" sz="2400" b="1" dirty="0" smtClean="0">
                <a:solidFill>
                  <a:schemeClr val="tx2"/>
                </a:solidFill>
                <a:latin typeface="+mn-lt"/>
                <a:cs typeface="+mn-cs"/>
              </a:rPr>
              <a:t>Velmi kvalitní pedál z recyklovaného plastu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</a:pPr>
            <a:r>
              <a:rPr lang="cs-CZ" altLang="ja-JP" sz="2400" b="1" dirty="0" smtClean="0">
                <a:solidFill>
                  <a:schemeClr val="tx2"/>
                </a:solidFill>
                <a:latin typeface="+mn-lt"/>
                <a:cs typeface="+mn-cs"/>
              </a:rPr>
              <a:t>Tvar ždímače zabrání vystříknutí vody při ždímání 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</a:pPr>
            <a:r>
              <a:rPr lang="cs-CZ" altLang="ja-JP" sz="2400" b="1" dirty="0" smtClean="0">
                <a:solidFill>
                  <a:schemeClr val="tx2"/>
                </a:solidFill>
                <a:latin typeface="+mn-lt"/>
                <a:cs typeface="+mn-cs"/>
              </a:rPr>
              <a:t>Kýbl vyroben z recyklovaných </a:t>
            </a:r>
            <a:r>
              <a:rPr lang="cs-CZ" altLang="ja-JP" sz="2400" b="1" dirty="0" smtClean="0">
                <a:solidFill>
                  <a:schemeClr val="tx2"/>
                </a:solidFill>
                <a:latin typeface="+mn-lt"/>
                <a:cs typeface="+mn-cs"/>
              </a:rPr>
              <a:t>materiálů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</a:pPr>
            <a:r>
              <a:rPr lang="cs-CZ" altLang="ja-JP" sz="2400" b="1" dirty="0" smtClean="0">
                <a:solidFill>
                  <a:schemeClr val="tx2"/>
                </a:solidFill>
                <a:latin typeface="+mn-lt"/>
                <a:cs typeface="+mn-cs"/>
              </a:rPr>
              <a:t>Ždímání rotační odstředivou silou</a:t>
            </a:r>
            <a:endParaRPr lang="cs-CZ" altLang="ja-JP" sz="2400" b="1" dirty="0" smtClean="0">
              <a:solidFill>
                <a:schemeClr val="tx2"/>
              </a:solidFill>
              <a:latin typeface="+mn-lt"/>
              <a:cs typeface="+mn-cs"/>
            </a:endParaRP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</a:pPr>
            <a:r>
              <a:rPr lang="cs-CZ" altLang="ja-JP" sz="2400" b="1" dirty="0" smtClean="0">
                <a:solidFill>
                  <a:schemeClr val="tx2"/>
                </a:solidFill>
                <a:latin typeface="+mn-lt"/>
                <a:cs typeface="+mn-cs"/>
              </a:rPr>
              <a:t>Mop se 100% mikrovláken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</a:pPr>
            <a:r>
              <a:rPr lang="cs-CZ" altLang="ja-JP" sz="2400" b="1" dirty="0" smtClean="0">
                <a:solidFill>
                  <a:schemeClr val="tx2"/>
                </a:solidFill>
                <a:latin typeface="+mn-lt"/>
                <a:cs typeface="+mn-cs"/>
              </a:rPr>
              <a:t>XXL </a:t>
            </a:r>
            <a:r>
              <a:rPr lang="cs-CZ" altLang="ja-JP" sz="2400" b="1" dirty="0" err="1" smtClean="0">
                <a:solidFill>
                  <a:schemeClr val="tx2"/>
                </a:solidFill>
                <a:latin typeface="+mn-lt"/>
                <a:cs typeface="+mn-cs"/>
              </a:rPr>
              <a:t>power</a:t>
            </a:r>
            <a:r>
              <a:rPr lang="cs-CZ" altLang="ja-JP" sz="2400" b="1" dirty="0" smtClean="0">
                <a:solidFill>
                  <a:schemeClr val="tx2"/>
                </a:solidFill>
                <a:latin typeface="+mn-lt"/>
                <a:cs typeface="+mn-cs"/>
              </a:rPr>
              <a:t> zóna pro hloubkové čištění podlah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</a:pPr>
            <a:r>
              <a:rPr lang="cs-CZ" altLang="ja-JP" sz="2400" b="1" dirty="0" smtClean="0">
                <a:solidFill>
                  <a:schemeClr val="tx2"/>
                </a:solidFill>
                <a:latin typeface="+mn-lt"/>
                <a:cs typeface="+mn-cs"/>
              </a:rPr>
              <a:t> Vhodný na všechny typy </a:t>
            </a:r>
            <a:r>
              <a:rPr lang="cs-CZ" altLang="ja-JP" sz="2400" b="1" dirty="0" smtClean="0">
                <a:solidFill>
                  <a:schemeClr val="tx2"/>
                </a:solidFill>
                <a:latin typeface="+mn-lt"/>
                <a:cs typeface="+mn-cs"/>
              </a:rPr>
              <a:t>podlah</a:t>
            </a:r>
            <a:endParaRPr lang="cs-CZ" altLang="ja-JP" sz="800" b="1" dirty="0" smtClean="0">
              <a:solidFill>
                <a:schemeClr val="tx2"/>
              </a:solidFill>
              <a:latin typeface="+mn-lt"/>
              <a:cs typeface="+mn-cs"/>
            </a:endParaRP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buClr>
                <a:srgbClr val="000000"/>
              </a:buClr>
              <a:buSzPct val="100000"/>
            </a:pPr>
            <a:r>
              <a:rPr lang="cs-CZ" altLang="ja-JP" sz="2800" b="1" dirty="0" smtClean="0">
                <a:solidFill>
                  <a:srgbClr val="00B050"/>
                </a:solidFill>
                <a:latin typeface="+mn-lt"/>
                <a:cs typeface="+mn-cs"/>
              </a:rPr>
              <a:t>= </a:t>
            </a:r>
            <a:r>
              <a:rPr lang="cs-CZ" altLang="ja-JP" sz="3200" b="1" dirty="0" smtClean="0">
                <a:solidFill>
                  <a:srgbClr val="00B050"/>
                </a:solidFill>
                <a:latin typeface="+mn-lt"/>
                <a:cs typeface="+mn-cs"/>
              </a:rPr>
              <a:t>Vaše podlaha bude čistá a úklid bude bez námahy</a:t>
            </a:r>
            <a:endParaRPr lang="cs-CZ" altLang="ja-JP" sz="2800" b="1" dirty="0" smtClean="0">
              <a:solidFill>
                <a:srgbClr val="00B050"/>
              </a:solidFill>
              <a:latin typeface="+mn-lt"/>
              <a:cs typeface="+mn-cs"/>
            </a:endParaRPr>
          </a:p>
          <a:p>
            <a:pPr algn="just" eaLnBrk="0" hangingPunct="0"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</a:pPr>
            <a:endParaRPr lang="en-US" dirty="0"/>
          </a:p>
        </p:txBody>
      </p:sp>
      <p:pic>
        <p:nvPicPr>
          <p:cNvPr id="10" name="Image 6" descr="Image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498"/>
          <a:stretch>
            <a:fillRect/>
          </a:stretch>
        </p:blipFill>
        <p:spPr>
          <a:xfrm>
            <a:off x="5652120" y="1916832"/>
            <a:ext cx="3035869" cy="3375851"/>
          </a:xfrm>
          <a:prstGeom prst="rect">
            <a:avLst/>
          </a:prstGeom>
        </p:spPr>
      </p:pic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7772400" cy="642918"/>
          </a:xfrm>
        </p:spPr>
        <p:txBody>
          <a:bodyPr/>
          <a:lstStyle/>
          <a:p>
            <a:endParaRPr lang="en-US" dirty="0" smtClean="0"/>
          </a:p>
        </p:txBody>
      </p:sp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0" y="0"/>
            <a:ext cx="914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572250"/>
            <a:ext cx="9144000" cy="28575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0" y="142852"/>
            <a:ext cx="7429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alibri" pitchFamily="34" charset="0"/>
              </a:rPr>
              <a:t>Nový </a:t>
            </a:r>
            <a:r>
              <a:rPr lang="cs-CZ" sz="3200" b="1" dirty="0" err="1" smtClean="0">
                <a:solidFill>
                  <a:schemeClr val="bg1"/>
                </a:solidFill>
                <a:latin typeface="Calibri" pitchFamily="34" charset="0"/>
              </a:rPr>
              <a:t>Easy</a:t>
            </a:r>
            <a:r>
              <a:rPr lang="cs-CZ" sz="32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cs-CZ" sz="3200" b="1" dirty="0" err="1" smtClean="0">
                <a:solidFill>
                  <a:schemeClr val="bg1"/>
                </a:solidFill>
                <a:latin typeface="Calibri" pitchFamily="34" charset="0"/>
              </a:rPr>
              <a:t>UltraMax</a:t>
            </a:r>
            <a:r>
              <a:rPr lang="cs-CZ" sz="32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cs-CZ" sz="3200" b="1" dirty="0" smtClean="0">
                <a:solidFill>
                  <a:schemeClr val="bg1"/>
                </a:solidFill>
                <a:latin typeface="Calibri" pitchFamily="34" charset="0"/>
              </a:rPr>
              <a:t>Set</a:t>
            </a:r>
            <a:endParaRPr lang="cs-CZ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492</TotalTime>
  <Words>67</Words>
  <Application>Microsoft Office PowerPoint</Application>
  <PresentationFormat>Předvádění na obrazovce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Default Theme</vt:lpstr>
      <vt:lpstr>Snímek 1</vt:lpstr>
    </vt:vector>
  </TitlesOfParts>
  <Company>Freudenberg Haushaltsprodukte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hcz1kla</dc:creator>
  <cp:lastModifiedBy>hcz1dfk</cp:lastModifiedBy>
  <cp:revision>39</cp:revision>
  <dcterms:created xsi:type="dcterms:W3CDTF">2010-11-02T08:00:14Z</dcterms:created>
  <dcterms:modified xsi:type="dcterms:W3CDTF">2012-05-07T20:30:34Z</dcterms:modified>
</cp:coreProperties>
</file>