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84" autoAdjust="0"/>
  </p:normalViewPr>
  <p:slideViewPr>
    <p:cSldViewPr>
      <p:cViewPr varScale="1">
        <p:scale>
          <a:sx n="82" d="100"/>
          <a:sy n="82" d="100"/>
        </p:scale>
        <p:origin x="-117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257175"/>
            <a:ext cx="9144000" cy="3600825"/>
          </a:xfrm>
          <a:prstGeom prst="rect">
            <a:avLst/>
          </a:prstGeom>
          <a:solidFill>
            <a:srgbClr val="A4998B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12400" y="1910687"/>
            <a:ext cx="7772400" cy="1319738"/>
          </a:xfrm>
        </p:spPr>
        <p:txBody>
          <a:bodyPr anchor="ctr">
            <a:normAutofit/>
          </a:bodyPr>
          <a:lstStyle>
            <a:lvl1pPr algn="ctr">
              <a:defRPr sz="44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04717" y="6356350"/>
            <a:ext cx="4517408" cy="365125"/>
          </a:xfr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174478-C53C-4C9E-9C32-FBAAD172B6F4}" type="slidenum">
              <a:rPr lang="fr-FR" altLang="ja-JP" smtClean="0">
                <a:solidFill>
                  <a:srgbClr val="000000"/>
                </a:solidFill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7700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174478-C53C-4C9E-9C32-FBAAD172B6F4}" type="slidenum">
              <a:rPr lang="fr-FR" altLang="ja-JP" smtClean="0">
                <a:solidFill>
                  <a:srgbClr val="000000"/>
                </a:solidFill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1330657" y="520302"/>
            <a:ext cx="7635922" cy="680701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924530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>
            <a:normAutofit/>
          </a:bodyPr>
          <a:lstStyle>
            <a:lvl1pPr algn="l">
              <a:defRPr sz="3200"/>
            </a:lvl1pPr>
          </a:lstStyle>
          <a:p>
            <a:r>
              <a:rPr lang="cs-CZ" smtClean="0"/>
              <a:t>Klepnutím lze upravit styl předlohy nadpisů.</a:t>
            </a:r>
            <a:endParaRPr lang="fr-FR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174478-C53C-4C9E-9C32-FBAAD172B6F4}" type="slidenum">
              <a:rPr lang="fr-FR" altLang="ja-JP" smtClean="0">
                <a:solidFill>
                  <a:srgbClr val="000000"/>
                </a:solidFill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06385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223001"/>
            <a:ext cx="9144000" cy="634999"/>
          </a:xfrm>
          <a:prstGeom prst="rect">
            <a:avLst/>
          </a:prstGeom>
          <a:solidFill>
            <a:srgbClr val="A4998B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04000" y="520302"/>
            <a:ext cx="7635922" cy="680701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fr-FR"/>
          </a:p>
        </p:txBody>
      </p:sp>
      <p:sp>
        <p:nvSpPr>
          <p:cNvPr id="7" name="Rectangle 6"/>
          <p:cNvSpPr/>
          <p:nvPr/>
        </p:nvSpPr>
        <p:spPr>
          <a:xfrm flipV="1">
            <a:off x="0" y="6210374"/>
            <a:ext cx="9144000" cy="36000"/>
          </a:xfrm>
          <a:prstGeom prst="rect">
            <a:avLst/>
          </a:prstGeom>
          <a:gradFill>
            <a:gsLst>
              <a:gs pos="0">
                <a:srgbClr val="D62418"/>
              </a:gs>
              <a:gs pos="100000">
                <a:srgbClr val="6B1C31"/>
              </a:gs>
              <a:gs pos="20000">
                <a:srgbClr val="F29317"/>
              </a:gs>
              <a:gs pos="40000">
                <a:srgbClr val="616726"/>
              </a:gs>
              <a:gs pos="60000">
                <a:srgbClr val="5D93AE"/>
              </a:gs>
              <a:gs pos="80000">
                <a:srgbClr val="4A316A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20669" y="6356350"/>
            <a:ext cx="545910" cy="365125"/>
          </a:xfrm>
        </p:spPr>
        <p:txBody>
          <a:bodyPr/>
          <a:lstStyle>
            <a:lvl1pPr algn="ctr">
              <a:defRPr sz="1600" b="1"/>
            </a:lvl1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174478-C53C-4C9E-9C32-FBAAD172B6F4}" type="slidenum">
              <a:rPr lang="fr-FR" altLang="ja-JP" smtClean="0">
                <a:solidFill>
                  <a:srgbClr val="000000"/>
                </a:solidFill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7199" y="6356350"/>
            <a:ext cx="6939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7600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4746" y="1841121"/>
            <a:ext cx="7772400" cy="1362075"/>
          </a:xfrm>
        </p:spPr>
        <p:txBody>
          <a:bodyPr anchor="t">
            <a:noAutofit/>
          </a:bodyPr>
          <a:lstStyle>
            <a:lvl1pPr algn="l">
              <a:defRPr sz="4400" b="1" cap="all"/>
            </a:lvl1pPr>
          </a:lstStyle>
          <a:p>
            <a:r>
              <a:rPr lang="cs-CZ" smtClean="0"/>
              <a:t>Klepnutím lze upravit styl předlohy nadpisů.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174478-C53C-4C9E-9C32-FBAAD172B6F4}" type="slidenum">
              <a:rPr lang="fr-FR" altLang="ja-JP" smtClean="0">
                <a:solidFill>
                  <a:srgbClr val="000000"/>
                </a:solidFill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7" name="Espace réservé du pied de page 4"/>
          <p:cNvSpPr txBox="1">
            <a:spLocks/>
          </p:cNvSpPr>
          <p:nvPr/>
        </p:nvSpPr>
        <p:spPr>
          <a:xfrm>
            <a:off x="295700" y="6356350"/>
            <a:ext cx="6939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457200" rtl="0" eaLnBrk="1" latinLnBrk="0" hangingPunct="1">
              <a:defRPr sz="1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Titre présentation &amp; date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501310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223001"/>
            <a:ext cx="9144000" cy="634999"/>
          </a:xfrm>
          <a:prstGeom prst="rect">
            <a:avLst/>
          </a:prstGeom>
          <a:solidFill>
            <a:srgbClr val="A4998B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404000" y="1600200"/>
            <a:ext cx="3514880" cy="4525963"/>
          </a:xfrm>
        </p:spPr>
        <p:txBody>
          <a:bodyPr/>
          <a:lstStyle>
            <a:lvl1pPr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356721" y="1600200"/>
            <a:ext cx="3514880" cy="4525963"/>
          </a:xfrm>
        </p:spPr>
        <p:txBody>
          <a:bodyPr/>
          <a:lstStyle>
            <a:lvl1pPr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174478-C53C-4C9E-9C32-FBAAD172B6F4}" type="slidenum">
              <a:rPr lang="fr-FR" altLang="ja-JP" smtClean="0">
                <a:solidFill>
                  <a:srgbClr val="000000"/>
                </a:solidFill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404000" y="520302"/>
            <a:ext cx="7635922" cy="680701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4012883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6223001"/>
            <a:ext cx="9144000" cy="634999"/>
          </a:xfrm>
          <a:prstGeom prst="rect">
            <a:avLst/>
          </a:prstGeom>
          <a:solidFill>
            <a:srgbClr val="A4998B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600"/>
            </a:lvl1pPr>
            <a:lvl2pPr>
              <a:defRPr sz="1200"/>
            </a:lvl2pPr>
            <a:lvl3pPr>
              <a:defRPr sz="180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174478-C53C-4C9E-9C32-FBAAD172B6F4}" type="slidenum">
              <a:rPr lang="fr-FR" altLang="ja-JP" smtClean="0">
                <a:solidFill>
                  <a:srgbClr val="000000"/>
                </a:solidFill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1330657" y="520302"/>
            <a:ext cx="7635922" cy="680701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8037847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6223001"/>
            <a:ext cx="9144000" cy="634999"/>
          </a:xfrm>
          <a:prstGeom prst="rect">
            <a:avLst/>
          </a:prstGeom>
          <a:solidFill>
            <a:srgbClr val="A4998B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174478-C53C-4C9E-9C32-FBAAD172B6F4}" type="slidenum">
              <a:rPr lang="fr-FR" altLang="ja-JP" smtClean="0">
                <a:solidFill>
                  <a:srgbClr val="000000"/>
                </a:solidFill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1404000" y="520302"/>
            <a:ext cx="7635922" cy="680701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070715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02330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223001"/>
            <a:ext cx="9144000" cy="634999"/>
          </a:xfrm>
          <a:prstGeom prst="rect">
            <a:avLst/>
          </a:prstGeom>
          <a:solidFill>
            <a:srgbClr val="A4998B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9116" y="273050"/>
            <a:ext cx="2346397" cy="1162050"/>
          </a:xfrm>
        </p:spPr>
        <p:txBody>
          <a:bodyPr anchor="ctr">
            <a:normAutofit/>
          </a:bodyPr>
          <a:lstStyle>
            <a:lvl1pPr algn="l">
              <a:defRPr sz="1600" b="1"/>
            </a:lvl1pPr>
          </a:lstStyle>
          <a:p>
            <a:r>
              <a:rPr lang="cs-CZ" smtClean="0"/>
              <a:t>Klepnutím lze upravit styl předlohy nadpisů.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174478-C53C-4C9E-9C32-FBAAD172B6F4}" type="slidenum">
              <a:rPr lang="fr-FR" altLang="ja-JP" smtClean="0">
                <a:solidFill>
                  <a:srgbClr val="000000"/>
                </a:solidFill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35062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223001"/>
            <a:ext cx="9144000" cy="634999"/>
          </a:xfrm>
          <a:prstGeom prst="rect">
            <a:avLst/>
          </a:prstGeom>
          <a:solidFill>
            <a:srgbClr val="A4998B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Klepnutím na ikonu přidáte obrázek.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174478-C53C-4C9E-9C32-FBAAD172B6F4}" type="slidenum">
              <a:rPr lang="fr-FR" altLang="ja-JP" smtClean="0">
                <a:solidFill>
                  <a:srgbClr val="000000"/>
                </a:solidFill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7029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364776" y="499293"/>
            <a:ext cx="7322024" cy="7426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404000" y="1600200"/>
            <a:ext cx="732202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7199" y="6356350"/>
            <a:ext cx="6939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557146" y="6356350"/>
            <a:ext cx="3821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174478-C53C-4C9E-9C32-FBAAD172B6F4}" type="slidenum">
              <a:rPr lang="fr-FR" altLang="ja-JP" smtClean="0">
                <a:solidFill>
                  <a:srgbClr val="000000"/>
                </a:solidFill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  <p:pic>
        <p:nvPicPr>
          <p:cNvPr id="8" name="Image 7" descr="B1-GroupeSEB-logotype-maitr.gif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3273" y="1"/>
            <a:ext cx="1083814" cy="145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58020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bg2"/>
        </a:buClr>
        <a:buSzPct val="105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bg2"/>
        </a:buClr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bg2"/>
        </a:buClr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bg2"/>
        </a:buClr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bg2"/>
        </a:buClr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 descr="C:\Users\mkrizova\Desktop\ScreenHunter_05 Jul. 24 13.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6237312"/>
            <a:ext cx="1152128" cy="576064"/>
          </a:xfrm>
          <a:prstGeom prst="rect">
            <a:avLst/>
          </a:prstGeom>
          <a:noFill/>
        </p:spPr>
      </p:pic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187624" y="0"/>
            <a:ext cx="7956376" cy="40011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20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Rowenta</a:t>
            </a:r>
            <a:r>
              <a:rPr lang="cs-CZ" sz="20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r>
              <a:rPr lang="cs-CZ" sz="20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sáček </a:t>
            </a:r>
            <a:r>
              <a:rPr lang="cs-CZ" sz="20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Hygiene</a:t>
            </a:r>
            <a:r>
              <a:rPr lang="cs-CZ" sz="20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+</a:t>
            </a:r>
            <a:r>
              <a:rPr lang="cs-CZ" sz="20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, </a:t>
            </a:r>
            <a:r>
              <a:rPr lang="cs-CZ" sz="20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Ref</a:t>
            </a:r>
            <a:r>
              <a:rPr lang="cs-CZ" sz="20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. </a:t>
            </a:r>
            <a:r>
              <a:rPr lang="cs-CZ" sz="20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ZR200540 </a:t>
            </a:r>
            <a:endParaRPr lang="cs-CZ" sz="2000" b="1" dirty="0" smtClean="0">
              <a:solidFill>
                <a:schemeClr val="bg1"/>
              </a:solidFill>
              <a:latin typeface="Calibri" pitchFamily="34" charset="0"/>
              <a:ea typeface="Times New Roman" pitchFamily="18" charset="0"/>
            </a:endParaRPr>
          </a:p>
        </p:txBody>
      </p:sp>
      <p:pic>
        <p:nvPicPr>
          <p:cNvPr id="13" name="Picture 21" descr="Logo Rowenta blac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 flipH="1" flipV="1">
            <a:off x="179388" y="6545263"/>
            <a:ext cx="1944687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Line 3"/>
          <p:cNvSpPr>
            <a:spLocks noChangeShapeType="1"/>
          </p:cNvSpPr>
          <p:nvPr/>
        </p:nvSpPr>
        <p:spPr bwMode="auto">
          <a:xfrm>
            <a:off x="1187624" y="0"/>
            <a:ext cx="0" cy="6165850"/>
          </a:xfrm>
          <a:prstGeom prst="line">
            <a:avLst/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dirty="0">
              <a:solidFill>
                <a:prstClr val="black"/>
              </a:solidFill>
            </a:endParaRPr>
          </a:p>
        </p:txBody>
      </p:sp>
      <p:grpSp>
        <p:nvGrpSpPr>
          <p:cNvPr id="21" name="Groupe 24"/>
          <p:cNvGrpSpPr/>
          <p:nvPr/>
        </p:nvGrpSpPr>
        <p:grpSpPr>
          <a:xfrm>
            <a:off x="1331640" y="1052736"/>
            <a:ext cx="2600542" cy="2921496"/>
            <a:chOff x="3109243" y="2678422"/>
            <a:chExt cx="2393404" cy="2671618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9150732">
              <a:off x="3109243" y="2678422"/>
              <a:ext cx="2393404" cy="2671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819438">
              <a:off x="3779912" y="3645024"/>
              <a:ext cx="1080120" cy="1727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6" cstate="print"/>
          <a:srcRect l="6075" t="10854"/>
          <a:stretch>
            <a:fillRect/>
          </a:stretch>
        </p:blipFill>
        <p:spPr bwMode="auto">
          <a:xfrm>
            <a:off x="107516" y="1621620"/>
            <a:ext cx="994950" cy="900000"/>
          </a:xfrm>
          <a:prstGeom prst="round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25" name="Rectangle 20"/>
          <p:cNvSpPr/>
          <p:nvPr/>
        </p:nvSpPr>
        <p:spPr>
          <a:xfrm>
            <a:off x="323528" y="3565836"/>
            <a:ext cx="108012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100" b="1" dirty="0" smtClean="0">
                <a:solidFill>
                  <a:prstClr val="white">
                    <a:lumMod val="50000"/>
                  </a:prstClr>
                </a:solidFill>
                <a:latin typeface="ITC Avant Garde Std Md" pitchFamily="34" charset="0"/>
              </a:rPr>
              <a:t>otevřený</a:t>
            </a:r>
            <a:endParaRPr lang="en-US" sz="1100" b="1" dirty="0">
              <a:solidFill>
                <a:prstClr val="white">
                  <a:lumMod val="50000"/>
                </a:prstClr>
              </a:solidFill>
              <a:latin typeface="ITC Avant Garde Std Md" pitchFamily="34" charset="0"/>
            </a:endParaRPr>
          </a:p>
        </p:txBody>
      </p:sp>
      <p:sp>
        <p:nvSpPr>
          <p:cNvPr id="26" name="Rectangle 22"/>
          <p:cNvSpPr/>
          <p:nvPr/>
        </p:nvSpPr>
        <p:spPr>
          <a:xfrm>
            <a:off x="251520" y="4717964"/>
            <a:ext cx="108012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100" b="1" dirty="0" smtClean="0">
                <a:solidFill>
                  <a:prstClr val="white">
                    <a:lumMod val="50000"/>
                  </a:prstClr>
                </a:solidFill>
                <a:latin typeface="ITC Avant Garde Std Md" pitchFamily="34" charset="0"/>
              </a:rPr>
              <a:t>zavřený</a:t>
            </a:r>
            <a:endParaRPr lang="en-US" sz="1100" b="1" dirty="0">
              <a:solidFill>
                <a:prstClr val="white">
                  <a:lumMod val="50000"/>
                </a:prstClr>
              </a:solidFill>
              <a:latin typeface="ITC Avant Garde Std Md" pitchFamily="34" charset="0"/>
            </a:endParaRPr>
          </a:p>
        </p:txBody>
      </p:sp>
      <p:pic>
        <p:nvPicPr>
          <p:cNvPr id="27" name="Picture 5"/>
          <p:cNvPicPr>
            <a:picLocks noChangeAspect="1" noChangeArrowheads="1"/>
          </p:cNvPicPr>
          <p:nvPr/>
        </p:nvPicPr>
        <p:blipFill>
          <a:blip r:embed="rId7" cstate="print"/>
          <a:srcRect l="4112" t="5960" r="48387" b="31965"/>
          <a:stretch>
            <a:fillRect/>
          </a:stretch>
        </p:blipFill>
        <p:spPr bwMode="auto">
          <a:xfrm>
            <a:off x="159341" y="2701740"/>
            <a:ext cx="956275" cy="90000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6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76256" y="5589240"/>
            <a:ext cx="62976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8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47642" y="5589240"/>
            <a:ext cx="63363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9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67722" y="5589240"/>
            <a:ext cx="61395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11" cstate="print"/>
          <a:srcRect r="37158"/>
          <a:stretch>
            <a:fillRect/>
          </a:stretch>
        </p:blipFill>
        <p:spPr bwMode="auto">
          <a:xfrm>
            <a:off x="5940152" y="5085184"/>
            <a:ext cx="3127637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5"/>
          <p:cNvPicPr>
            <a:picLocks noChangeAspect="1" noChangeArrowheads="1"/>
          </p:cNvPicPr>
          <p:nvPr/>
        </p:nvPicPr>
        <p:blipFill>
          <a:blip r:embed="rId12" cstate="print"/>
          <a:srcRect l="48153" t="5960" r="4307" b="31965"/>
          <a:stretch>
            <a:fillRect/>
          </a:stretch>
        </p:blipFill>
        <p:spPr bwMode="auto">
          <a:xfrm>
            <a:off x="158541" y="3817964"/>
            <a:ext cx="957075" cy="90000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TextovéPole 39"/>
          <p:cNvSpPr txBox="1"/>
          <p:nvPr/>
        </p:nvSpPr>
        <p:spPr>
          <a:xfrm>
            <a:off x="4067944" y="620688"/>
            <a:ext cx="5076056" cy="395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0"/>
              </a:spcAft>
            </a:pPr>
            <a:r>
              <a:rPr lang="cs-CZ" sz="1600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Ergonomičtější</a:t>
            </a:r>
            <a:r>
              <a:rPr lang="cs-CZ" sz="1600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hygieničtější!</a:t>
            </a:r>
          </a:p>
          <a:p>
            <a:pPr indent="358775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2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Textilní sáček speciálně vyvinutý pro řadu Silence </a:t>
            </a:r>
            <a:r>
              <a:rPr lang="cs-CZ" sz="1200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Force</a:t>
            </a:r>
            <a:r>
              <a:rPr lang="cs-CZ" sz="12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4A </a:t>
            </a:r>
          </a:p>
          <a:p>
            <a:pPr indent="358775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2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Objem sáčku: 4,5 L</a:t>
            </a:r>
          </a:p>
          <a:p>
            <a:pPr indent="358775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Hygiena </a:t>
            </a:r>
            <a:r>
              <a:rPr lang="cs-CZ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 kompromisů</a:t>
            </a:r>
            <a:r>
              <a:rPr lang="cs-CZ" sz="12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indent="358775">
              <a:lnSpc>
                <a:spcPct val="150000"/>
              </a:lnSpc>
            </a:pPr>
            <a:r>
              <a:rPr lang="cs-CZ" sz="12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Speciální složení sáčku spolu s </a:t>
            </a:r>
            <a:r>
              <a:rPr lang="cs-CZ" sz="1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filtrací před a za motorem</a:t>
            </a:r>
            <a:r>
              <a:rPr lang="cs-CZ" sz="12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zaručuje 99.99% filtraci →  hodnocenou známkou</a:t>
            </a:r>
            <a:r>
              <a:rPr lang="cs-CZ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cs-CZ" sz="12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  <a:p>
            <a:pPr indent="358775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2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Již žádný oblak prachu díky </a:t>
            </a:r>
            <a:r>
              <a:rPr lang="cs-CZ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automatickému uzávěru</a:t>
            </a:r>
            <a:r>
              <a:rPr lang="cs-CZ" sz="12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automaticky uzavře sáček při otevření víka vysavače</a:t>
            </a:r>
            <a:endParaRPr lang="cs-CZ" sz="12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2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Sáček se skládá ze 4 vrstev, 2 z nich obsahují </a:t>
            </a:r>
            <a:r>
              <a:rPr lang="en-US" sz="1200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Tego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 </a:t>
            </a:r>
            <a:r>
              <a:rPr lang="en-US" sz="1200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Sorb</a:t>
            </a:r>
            <a:r>
              <a:rPr lang="cs-CZ" sz="12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který efektivně a dlouhodobě filtruje zápach</a:t>
            </a:r>
          </a:p>
          <a:p>
            <a:pPr lvl="0">
              <a:buFont typeface="Arial" pitchFamily="34" charset="0"/>
              <a:buChar char="•"/>
            </a:pPr>
            <a:endParaRPr lang="cs-CZ" sz="12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Arial" pitchFamily="34" charset="0"/>
              <a:buChar char="•"/>
            </a:pPr>
            <a:endParaRPr lang="en-US" sz="12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2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*Hodnocení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sz="12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emise prachu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0,02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endParaRPr lang="en-US" sz="12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US" sz="12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" name="Picture 4"/>
          <p:cNvPicPr>
            <a:picLocks noChangeAspect="1" noChangeArrowheads="1"/>
          </p:cNvPicPr>
          <p:nvPr/>
        </p:nvPicPr>
        <p:blipFill>
          <a:blip r:embed="rId13" cstate="print"/>
          <a:srcRect l="8081" t="5899" r="5493" b="4451"/>
          <a:stretch>
            <a:fillRect/>
          </a:stretch>
        </p:blipFill>
        <p:spPr bwMode="auto">
          <a:xfrm>
            <a:off x="179512" y="5005996"/>
            <a:ext cx="936104" cy="943284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5" name="Skupina 44"/>
          <p:cNvGrpSpPr/>
          <p:nvPr/>
        </p:nvGrpSpPr>
        <p:grpSpPr>
          <a:xfrm>
            <a:off x="1475657" y="4653136"/>
            <a:ext cx="4032447" cy="1800200"/>
            <a:chOff x="1475657" y="4653136"/>
            <a:chExt cx="4032447" cy="1800200"/>
          </a:xfrm>
        </p:grpSpPr>
        <p:grpSp>
          <p:nvGrpSpPr>
            <p:cNvPr id="34" name="Groupe 59"/>
            <p:cNvGrpSpPr/>
            <p:nvPr/>
          </p:nvGrpSpPr>
          <p:grpSpPr>
            <a:xfrm>
              <a:off x="1475657" y="4653136"/>
              <a:ext cx="3960441" cy="1800200"/>
              <a:chOff x="4621747" y="3717032"/>
              <a:chExt cx="4486757" cy="2376264"/>
            </a:xfrm>
          </p:grpSpPr>
          <p:grpSp>
            <p:nvGrpSpPr>
              <p:cNvPr id="35" name="Groupe 55"/>
              <p:cNvGrpSpPr/>
              <p:nvPr/>
            </p:nvGrpSpPr>
            <p:grpSpPr>
              <a:xfrm>
                <a:off x="6660232" y="3717032"/>
                <a:ext cx="2448272" cy="2376264"/>
                <a:chOff x="6660232" y="3473085"/>
                <a:chExt cx="2448272" cy="2376264"/>
              </a:xfrm>
            </p:grpSpPr>
            <p:pic>
              <p:nvPicPr>
                <p:cNvPr id="37" name="Image 43" descr="tegosorbe 2.jpg"/>
                <p:cNvPicPr>
                  <a:picLocks noChangeAspect="1"/>
                </p:cNvPicPr>
                <p:nvPr/>
              </p:nvPicPr>
              <p:blipFill>
                <a:blip r:embed="rId14" cstate="print"/>
                <a:srcRect r="9091" b="4706"/>
                <a:stretch>
                  <a:fillRect/>
                </a:stretch>
              </p:blipFill>
              <p:spPr>
                <a:xfrm>
                  <a:off x="6948264" y="3473085"/>
                  <a:ext cx="2160240" cy="2376264"/>
                </a:xfrm>
                <a:prstGeom prst="rect">
                  <a:avLst/>
                </a:prstGeom>
              </p:spPr>
            </p:pic>
            <p:cxnSp>
              <p:nvCxnSpPr>
                <p:cNvPr id="38" name="Connecteur droit avec flèche 51"/>
                <p:cNvCxnSpPr/>
                <p:nvPr/>
              </p:nvCxnSpPr>
              <p:spPr>
                <a:xfrm>
                  <a:off x="6660232" y="5129269"/>
                  <a:ext cx="407304" cy="185587"/>
                </a:xfrm>
                <a:prstGeom prst="straightConnector1">
                  <a:avLst/>
                </a:prstGeom>
                <a:ln w="28575">
                  <a:solidFill>
                    <a:schemeClr val="bg1">
                      <a:lumMod val="65000"/>
                    </a:schemeClr>
                  </a:solidFill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Connecteur droit avec flèche 54"/>
                <p:cNvCxnSpPr/>
                <p:nvPr/>
              </p:nvCxnSpPr>
              <p:spPr>
                <a:xfrm flipV="1">
                  <a:off x="6660232" y="4841864"/>
                  <a:ext cx="396000" cy="215397"/>
                </a:xfrm>
                <a:prstGeom prst="straightConnector1">
                  <a:avLst/>
                </a:prstGeom>
                <a:ln w="28575">
                  <a:solidFill>
                    <a:schemeClr val="bg1">
                      <a:lumMod val="65000"/>
                    </a:schemeClr>
                  </a:solidFill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6" name="Espace réservé du contenu 2"/>
              <p:cNvSpPr txBox="1">
                <a:spLocks/>
              </p:cNvSpPr>
              <p:nvPr/>
            </p:nvSpPr>
            <p:spPr>
              <a:xfrm>
                <a:off x="4621747" y="5142790"/>
                <a:ext cx="2121012" cy="33699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/>
              <a:p>
                <a:pPr marL="342900" marR="0" lvl="0" indent="-342900" algn="ctr" defTabSz="457200" rtl="0" eaLnBrk="0" fontAlgn="auto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CC0000"/>
                  </a:buClr>
                  <a:buSzPct val="105000"/>
                  <a:tabLst/>
                  <a:defRPr/>
                </a:pPr>
                <a:r>
                  <a:rPr lang="cs-CZ" sz="1200" b="1" dirty="0" err="1" smtClean="0">
                    <a:solidFill>
                      <a:schemeClr val="bg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Protizápachové</a:t>
                </a:r>
                <a:r>
                  <a:rPr lang="cs-CZ" sz="1200" b="1" dirty="0" smtClean="0">
                    <a:solidFill>
                      <a:schemeClr val="bg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vrstvy</a:t>
                </a:r>
              </a:p>
              <a:p>
                <a:pPr marL="342900" indent="-342900" algn="ctr" defTabSz="457200" eaLnBrk="0" hangingPunct="0">
                  <a:spcBef>
                    <a:spcPct val="20000"/>
                  </a:spcBef>
                  <a:buClr>
                    <a:srgbClr val="CC0000"/>
                  </a:buClr>
                  <a:buSzPct val="105000"/>
                  <a:defRPr/>
                </a:pPr>
                <a:r>
                  <a:rPr lang="cs-CZ" sz="1200" b="1" dirty="0" err="1" smtClean="0">
                    <a:solidFill>
                      <a:schemeClr val="bg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Tego</a:t>
                </a:r>
                <a:r>
                  <a:rPr lang="cs-CZ" sz="1200" b="1" dirty="0" smtClean="0">
                    <a:solidFill>
                      <a:schemeClr val="bg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® </a:t>
                </a:r>
                <a:r>
                  <a:rPr lang="cs-CZ" sz="1200" b="1" dirty="0" err="1" smtClean="0">
                    <a:solidFill>
                      <a:schemeClr val="bg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Sorb</a:t>
                </a:r>
                <a:endParaRPr lang="cs-CZ" sz="1200" b="1" dirty="0" smtClean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marR="0" lvl="0" indent="-342900" algn="ctr" defTabSz="457200" rtl="0" eaLnBrk="0" fontAlgn="auto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CC0000"/>
                  </a:buClr>
                  <a:buSzPct val="105000"/>
                  <a:tabLst/>
                  <a:defRPr/>
                </a:pPr>
                <a:endParaRPr kumimoji="0" lang="cs-CZ" sz="1200" b="0" i="0" u="none" strike="noStrike" kern="1200" cap="none" spc="0" normalizeH="0" baseline="0" dirty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2" name="TextovéPole 41"/>
            <p:cNvSpPr txBox="1"/>
            <p:nvPr/>
          </p:nvSpPr>
          <p:spPr>
            <a:xfrm>
              <a:off x="3851920" y="4684494"/>
              <a:ext cx="936104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700" b="1" dirty="0" smtClean="0">
                  <a:solidFill>
                    <a:srgbClr val="00B0F0"/>
                  </a:solidFill>
                </a:rPr>
                <a:t>PROUD VZDUCHU</a:t>
              </a:r>
              <a:endParaRPr lang="cs-CZ" sz="700" b="1" dirty="0">
                <a:solidFill>
                  <a:srgbClr val="00B0F0"/>
                </a:solidFill>
              </a:endParaRPr>
            </a:p>
          </p:txBody>
        </p:sp>
        <p:sp>
          <p:nvSpPr>
            <p:cNvPr id="43" name="TextovéPole 42"/>
            <p:cNvSpPr txBox="1"/>
            <p:nvPr/>
          </p:nvSpPr>
          <p:spPr>
            <a:xfrm>
              <a:off x="4716016" y="4941168"/>
              <a:ext cx="792088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700" b="1" dirty="0" smtClean="0"/>
                <a:t>VNITŘEK SÁČKU</a:t>
              </a:r>
              <a:endParaRPr lang="cs-CZ" sz="700" b="1" dirty="0"/>
            </a:p>
          </p:txBody>
        </p:sp>
      </p:grpSp>
      <p:sp>
        <p:nvSpPr>
          <p:cNvPr id="44" name="TextovéPole 43"/>
          <p:cNvSpPr txBox="1"/>
          <p:nvPr/>
        </p:nvSpPr>
        <p:spPr>
          <a:xfrm>
            <a:off x="4788024" y="5949280"/>
            <a:ext cx="648072" cy="1538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cs-CZ" sz="4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Groupe SEB_Template">
  <a:themeElements>
    <a:clrScheme name="Groupe_SEB_Colors">
      <a:dk1>
        <a:sysClr val="windowText" lastClr="000000"/>
      </a:dk1>
      <a:lt1>
        <a:sysClr val="window" lastClr="FFFFFF"/>
      </a:lt1>
      <a:dk2>
        <a:srgbClr val="A4998B"/>
      </a:dk2>
      <a:lt2>
        <a:srgbClr val="D62418"/>
      </a:lt2>
      <a:accent1>
        <a:srgbClr val="4A316A"/>
      </a:accent1>
      <a:accent2>
        <a:srgbClr val="D62418"/>
      </a:accent2>
      <a:accent3>
        <a:srgbClr val="616726"/>
      </a:accent3>
      <a:accent4>
        <a:srgbClr val="6B1C31"/>
      </a:accent4>
      <a:accent5>
        <a:srgbClr val="5D93AE"/>
      </a:accent5>
      <a:accent6>
        <a:srgbClr val="F29317"/>
      </a:accent6>
      <a:hlink>
        <a:srgbClr val="0000FF"/>
      </a:hlink>
      <a:folHlink>
        <a:srgbClr val="6B1C31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_Groupe SEB_Template</Template>
  <TotalTime>713</TotalTime>
  <Words>104</Words>
  <Application>Microsoft Office PowerPoint</Application>
  <PresentationFormat>Předvádění na obrazovce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2" baseType="lpstr">
      <vt:lpstr>_Groupe SEB_Template</vt:lpstr>
      <vt:lpstr>Snímek 1</vt:lpstr>
    </vt:vector>
  </TitlesOfParts>
  <Company>Groupe SEB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Minicompact</dc:title>
  <dc:creator>Pavlína Vacková</dc:creator>
  <cp:lastModifiedBy>mkrizova</cp:lastModifiedBy>
  <cp:revision>111</cp:revision>
  <dcterms:created xsi:type="dcterms:W3CDTF">2010-11-18T14:50:15Z</dcterms:created>
  <dcterms:modified xsi:type="dcterms:W3CDTF">2015-07-28T14:41:39Z</dcterms:modified>
</cp:coreProperties>
</file>