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09.11.2021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09.11.2021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09.11.2021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=""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WS137GDNFI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>
                <a:latin typeface="Arial" charset="0"/>
              </a:rPr>
              <a:t>stojící vinotéka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Dvouzónová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elektronické ovládání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LED osvětlení,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7 dřevěných polic, tichý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chod - antivibrační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systém, uhlíkový filtr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184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32203" y="980728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Hlavní vlastnosti (Nařízení v přenesené pravomoci: (EU) 2019/2016)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Třída energetické účinnosti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Celkový čistý objem (l)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	371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Kapacita lahví	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137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energie za den (kWh/24 hod)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	0,347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Roční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energie (kWh/rok)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	127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Úroveň emisí hluku šířeného vzduchem (dB(A) re 1 pW)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39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Emisní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třída hluku šířeného vzduchem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Klimatická třída	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SN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- ST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10°-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38°C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Třída energetické účinnosti světla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Vlastnosti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Dvě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teplotní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zóny s rozsahem teploty 5°C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20°C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Elektronické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ovládání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Externí digitální dotykový displej na horní hraně dvířek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Aktivní cirkulace vzduchu pomocí vnitřního ventilátoru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Antivibrační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systém - tichý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provoz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Akustický signál otevřených dveří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Automatické odmrazování </a:t>
            </a: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Funkce kompenzace při nízké teplotě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zabezpečuje stabilitu teplotu: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Jestliže je teplota okolí nižší než nastavená teplota,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vinotéka automaticky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spustí funkci kompenzace při nízké teplotě, která spotřebič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ohřeje. Když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teplota ve spotřebiči dosáhne nastavené teploty, funkce kompenzace při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nízké teplotě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se automaticky vypne.</a:t>
            </a: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Konstrukce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7 dřevěných polic (1 fixní rozdělující obě zóny, 2 teleskopické a 4 vyjímatelné)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LED osvětlení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Transparentní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sklo s ochranou proti UV záření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Polohovatelné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nožičky (2 vpředu)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Uhlíkový pachový filtr součástí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Zámek dveří (2 klíčky)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Otevírání dveří pouze pravé</a:t>
            </a:r>
          </a:p>
          <a:p>
            <a:pPr marL="0" indent="0">
              <a:buNone/>
            </a:pPr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 kompresor 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Chladivo R600a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184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34004825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6930265308853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Nerez</a:t>
            </a:r>
            <a:endParaRPr lang="cs-CZ" altLang="cs-CZ" sz="800" dirty="0" smtClean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1850 x 595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695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92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1930 x 655 x 745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102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1" name="Obrázek 10">
            <a:extLst>
              <a:ext uri="{FF2B5EF4-FFF2-40B4-BE49-F238E27FC236}">
                <a16:creationId xmlns="" xmlns:a16="http://schemas.microsoft.com/office/drawing/2014/main" id="{71B340DF-2DCF-4E22-A2E4-C532E6A472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4496" y="1117242"/>
            <a:ext cx="800100" cy="797955"/>
          </a:xfrm>
          <a:prstGeom prst="rect">
            <a:avLst/>
          </a:prstGeom>
        </p:spPr>
      </p:pic>
      <p:sp>
        <p:nvSpPr>
          <p:cNvPr id="15" name="TextovéPole 14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7412" y="1110141"/>
            <a:ext cx="720000" cy="720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6570" y="4561548"/>
            <a:ext cx="720000" cy="72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443" y="2966657"/>
            <a:ext cx="720000" cy="72000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443" y="5453343"/>
            <a:ext cx="720000" cy="720000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312" y="3789040"/>
            <a:ext cx="720000" cy="720000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54" y="2001936"/>
            <a:ext cx="720000" cy="720000"/>
          </a:xfrm>
          <a:prstGeom prst="rect">
            <a:avLst/>
          </a:prstGeom>
        </p:spPr>
      </p:pic>
      <p:sp>
        <p:nvSpPr>
          <p:cNvPr id="18" name="TextovéPole 17"/>
          <p:cNvSpPr txBox="1"/>
          <p:nvPr/>
        </p:nvSpPr>
        <p:spPr>
          <a:xfrm>
            <a:off x="4927787" y="1124997"/>
            <a:ext cx="696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Externí dotykový displej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4896469" y="2015855"/>
            <a:ext cx="7064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Tichý chod - antivibrační kompresor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4896468" y="3055157"/>
            <a:ext cx="696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Dvířka       s ochranou proti UV záření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ovéPole 25"/>
          <p:cNvSpPr txBox="1"/>
          <p:nvPr/>
        </p:nvSpPr>
        <p:spPr>
          <a:xfrm>
            <a:off x="4983720" y="3964228"/>
            <a:ext cx="696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Úsporné LED osvětlení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ovéPole 26"/>
          <p:cNvSpPr txBox="1"/>
          <p:nvPr/>
        </p:nvSpPr>
        <p:spPr>
          <a:xfrm>
            <a:off x="4952505" y="4598485"/>
            <a:ext cx="696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Pachový uhlíkový filtr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953089" y="5446983"/>
            <a:ext cx="696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Zámek dveří          s 2 klíčky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25" t="650" r="10626" b="650"/>
          <a:stretch/>
        </p:blipFill>
        <p:spPr>
          <a:xfrm>
            <a:off x="6988921" y="1941151"/>
            <a:ext cx="1137083" cy="2812785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00" t="1701" r="26375" b="650"/>
          <a:stretch/>
        </p:blipFill>
        <p:spPr>
          <a:xfrm>
            <a:off x="5721863" y="1110141"/>
            <a:ext cx="1197316" cy="3591948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126004" y="919003"/>
            <a:ext cx="917792" cy="90000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2041477"/>
            <a:ext cx="919645" cy="183928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71747CF-528E-4FB1-8821-D297DBD7BA7C}">
  <ds:schemaRefs>
    <ds:schemaRef ds:uri="a09af93a-bc92-4cce-8ba3-c8fdbed82e22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b4af0723-3826-4aee-ba08-906e8dce3040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1919</TotalTime>
  <Words>62</Words>
  <Application>Microsoft Office PowerPoint</Application>
  <PresentationFormat>Předvádění na obrazovce (4:3)</PresentationFormat>
  <Paragraphs>52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256</cp:revision>
  <cp:lastPrinted>2016-05-31T13:00:02Z</cp:lastPrinted>
  <dcterms:created xsi:type="dcterms:W3CDTF">2015-07-16T11:02:07Z</dcterms:created>
  <dcterms:modified xsi:type="dcterms:W3CDTF">2021-11-09T15:50:42Z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