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262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=""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5AAA"/>
                </a:solidFill>
                <a:latin typeface="Arial" charset="0"/>
              </a:rPr>
              <a:t>HTR3620CNMP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Volně stojící třídveřová kombinovaná chladnička 3D 60 Series 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Total No Frost, Invertorový kompresor, Nulová zóna,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LED,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zásuvky se snadným přístupem a úsporou 30 %</a:t>
            </a:r>
          </a:p>
        </p:txBody>
      </p:sp>
      <p:cxnSp>
        <p:nvCxnSpPr>
          <p:cNvPr id="8" name="Straight Connector 32">
            <a:extLst>
              <a:ext uri="{FF2B5EF4-FFF2-40B4-BE49-F238E27FC236}">
                <a16:creationId xmlns=""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=""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414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289/125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0,495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181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10°- 43°C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Doplňkový obsah v aplikaci hOn </a:t>
            </a:r>
            <a:r>
              <a:rPr lang="cs-CZ" altLang="cs-CZ" sz="800" dirty="0">
                <a:latin typeface="Arial" charset="0"/>
              </a:rPr>
              <a:t>(např. Food Locator, My Inventory, Advanced Drink Assistant, atd.. Bez možnosti dálkového ovládání a připojení k Wifi)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Total No Frost </a:t>
            </a:r>
            <a:r>
              <a:rPr lang="cs-CZ" altLang="cs-CZ" sz="800" dirty="0">
                <a:latin typeface="Arial" charset="0"/>
              </a:rPr>
              <a:t>– beznámrazová technologie mrazení s rovnoměrnou distribucí chladného vzduchu.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Fresh 0°Zone </a:t>
            </a:r>
            <a:r>
              <a:rPr lang="cs-CZ" altLang="cs-CZ" sz="800" dirty="0">
                <a:latin typeface="Arial" charset="0"/>
              </a:rPr>
              <a:t>– nulová zóna, příp. lze vypnout a slouží jako běžná zásuvka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Easy Access </a:t>
            </a:r>
            <a:r>
              <a:rPr lang="cs-CZ" altLang="cs-CZ" sz="800" dirty="0">
                <a:latin typeface="Arial" charset="0"/>
              </a:rPr>
              <a:t>– dvě samostatně přístupné externí zásuvky do mrazáku na teleskopických výsuvech. </a:t>
            </a:r>
            <a:r>
              <a:rPr lang="cs-CZ" altLang="cs-CZ" sz="800" b="1" dirty="0">
                <a:latin typeface="Arial" charset="0"/>
              </a:rPr>
              <a:t>Úspora 30 % energie při otevírání</a:t>
            </a:r>
            <a:r>
              <a:rPr lang="cs-CZ" altLang="cs-CZ" sz="800" dirty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 teploty +2 až +8 °C chladnička / -16 až -24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 umístěný uvnitř lednice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Chladnička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+1  skleněné police / 5 přihrádek ve dveřích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zásuvka Fresh 0°Zone/ 1 zásuvka Fresh Box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Mrazák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externí zásuvky se snadnými přístupem – úspora 30 % energie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Vanička na výrobu ledu (manuální plnění)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Konstrukce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LED osvětlení/ Integrované madlo / 2 nastavitelné nožičky/2 kolečka/ 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=""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6236614" y="4819255"/>
            <a:ext cx="303051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</a:t>
            </a:r>
            <a:r>
              <a:rPr lang="cs-CZ" altLang="cs-CZ" sz="800" dirty="0" smtClean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34006174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6901018000522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Tmavý nerez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2050 x 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2144 x 663 x 748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93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6218789" y="1106560"/>
            <a:ext cx="2761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9" t="2099" r="26174" b="5062"/>
          <a:stretch/>
        </p:blipFill>
        <p:spPr>
          <a:xfrm>
            <a:off x="7212511" y="2473172"/>
            <a:ext cx="1078719" cy="211249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7" t="5803" r="28967" b="5061"/>
          <a:stretch/>
        </p:blipFill>
        <p:spPr>
          <a:xfrm>
            <a:off x="6275393" y="1772078"/>
            <a:ext cx="897892" cy="284332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4" b="90000"/>
          <a:stretch/>
        </p:blipFill>
        <p:spPr>
          <a:xfrm>
            <a:off x="8368133" y="1603749"/>
            <a:ext cx="681567" cy="685800"/>
          </a:xfrm>
          <a:prstGeom prst="rect">
            <a:avLst/>
          </a:prstGeom>
        </p:spPr>
      </p:pic>
      <p:pic>
        <p:nvPicPr>
          <p:cNvPr id="25" name="Obrázek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333" y="2493402"/>
            <a:ext cx="730950" cy="1461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TextovéPole 29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18747" y="3811677"/>
            <a:ext cx="828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Výměnný závěs </a:t>
            </a:r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dveří</a:t>
            </a:r>
          </a:p>
        </p:txBody>
      </p:sp>
      <p:pic>
        <p:nvPicPr>
          <p:cNvPr id="35" name="Obrázek 34">
            <a:extLst>
              <a:ext uri="{FF2B5EF4-FFF2-40B4-BE49-F238E27FC236}">
                <a16:creationId xmlns="" xmlns:a16="http://schemas.microsoft.com/office/drawing/2014/main" id="{AAE1F1CD-2671-DD3B-B4B3-1CE06DFFEF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23" y="3736782"/>
            <a:ext cx="618583" cy="618583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="" xmlns:a16="http://schemas.microsoft.com/office/drawing/2014/main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117" y="1144246"/>
            <a:ext cx="555625" cy="55562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="" xmlns:a16="http://schemas.microsoft.com/office/drawing/2014/main" id="{883DDC93-6C83-E7C3-0261-E51E8B1C3F3C}"/>
              </a:ext>
            </a:extLst>
          </p:cNvPr>
          <p:cNvSpPr txBox="1"/>
          <p:nvPr/>
        </p:nvSpPr>
        <p:spPr>
          <a:xfrm>
            <a:off x="5328281" y="113962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Surround Total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5335299" y="1916832"/>
            <a:ext cx="914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zásuvky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Access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samostatný a snadný přístup do mrazáku s 30% úsporou energie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5354120" y="3079109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dB(A)</a:t>
            </a:r>
            <a:endParaRPr lang="cs-CZ" altLang="cs-CZ" sz="800" b="1" dirty="0">
              <a:latin typeface="Arial" charset="0"/>
            </a:endParaRPr>
          </a:p>
          <a:p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36476" y="4376034"/>
            <a:ext cx="715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LED osvětlení     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s nízkou spotřebou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668387" y="5886757"/>
            <a:ext cx="660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Nulová</a:t>
            </a:r>
          </a:p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zóna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566498" y="5143192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79613" y="5091837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</a:t>
            </a: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spotřeba, tichý chod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387162" y="5852829"/>
            <a:ext cx="848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Zásuvka Fresh 0°Zone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– nulová zóna nebo při vypnutí slouží jako běžná zásuvka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305" y="2864581"/>
            <a:ext cx="720000" cy="720000"/>
          </a:xfrm>
          <a:prstGeom prst="rect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62" y="1955408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760050" y="4490568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endParaRPr lang="cs-CZ" sz="16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</TotalTime>
  <Words>105</Words>
  <Application>Microsoft Office PowerPoint</Application>
  <PresentationFormat>Předvádění na obrazovce (4:3)</PresentationFormat>
  <Paragraphs>62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Martina Křižáková</cp:lastModifiedBy>
  <cp:revision>23</cp:revision>
  <dcterms:created xsi:type="dcterms:W3CDTF">2026-02-18T10:09:31Z</dcterms:created>
  <dcterms:modified xsi:type="dcterms:W3CDTF">2026-03-19T12:46:13Z</dcterms:modified>
</cp:coreProperties>
</file>