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00" d="100"/>
          <a:sy n="100" d="100"/>
        </p:scale>
        <p:origin x="974" y="77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 smtClean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  <a:extLst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01.08.2019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jpe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337" y="48975"/>
            <a:ext cx="8165306" cy="432048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HF522NPW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011-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akumulátorový </a:t>
            </a:r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vysavač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H-Free </a:t>
            </a:r>
            <a:r>
              <a:rPr lang="cs-CZ" dirty="0" smtClean="0">
                <a:latin typeface="Arial" panose="020B0604020202020204" pitchFamily="34" charset="0"/>
                <a:cs typeface="Arial" panose="020B0604020202020204" pitchFamily="34" charset="0"/>
              </a:rPr>
              <a:t>500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023" y="432044"/>
            <a:ext cx="9074989" cy="410146"/>
          </a:xfrm>
        </p:spPr>
        <p:txBody>
          <a:bodyPr>
            <a:noAutofit/>
          </a:bodyPr>
          <a:lstStyle/>
          <a:p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Multifunkční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– tyčový a ruční akumulátorový vysavač,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Wifi připojení, *stejný </a:t>
            </a:r>
            <a:r>
              <a:rPr lang="cs-CZ" sz="1400" dirty="0">
                <a:latin typeface="Arial" panose="020B0604020202020204" pitchFamily="34" charset="0"/>
                <a:cs typeface="Arial" panose="020B0604020202020204" pitchFamily="34" charset="0"/>
              </a:rPr>
              <a:t>výkon vysávání jako kabelový vysavač samostatný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cyklón, 22 V Lion baterie, 40min provoz, </a:t>
            </a:r>
            <a:r>
              <a:rPr lang="cs-C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kompaktní složení na výšku 69 cm, nízká hmotnost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56233" y="785711"/>
            <a:ext cx="3984397" cy="6045453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Jmenovité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napětí (V)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(min)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40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Počet baterií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6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Lithium Ion (LION)</a:t>
            </a: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Funkce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a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výbava</a:t>
            </a: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Wifi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připojení k aplikaci Wizard. Získání užitečných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informací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Možnost složit na kompaktní výšku 69 cm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Systém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separace prachu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Samostatný cyklón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Předmotorový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Pěnový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Filtr na výstupu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Omyvatelný mikrofiltr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(nabíječky) (V)	230-240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24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Doba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potřebná k dobití z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plně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vybitého stavu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(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 prvním nabití) (hod)	5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Délka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kabelu nabíječky (m)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1,5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Tlačítkem On/OFF na rukojeti – bez 		nutnosti držet tlačítko pro nepřetržitý 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provoz (Režim pro všechny povrchy, 		Turbo režim)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LED ukazatel napájení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 (4 barvy různých modů)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LED ukazatel provozu	Ano (5 barev různých modů)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LED osvětlení hubice	Ano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0,45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Snadné vysypávání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prachu 	One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Touch	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Montáž na stěnu		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Uložení příslušenství 	Na těle a trubce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Snadné vyjímání kartáče z hubice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Ano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Parkovací pozice		Ano</a:t>
            </a:r>
            <a:endParaRPr lang="cs-CZ" altLang="cs-CZ" sz="900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Motorizovaná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hubice pro koberec a tvrdou podlahu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s kobercovým rotačním kartáčem 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Velký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prachový a nábytkový kartáč 2v1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Mini Turbo hubice na zvířecí srst</a:t>
            </a: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Měkký 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kartáč pro šetrné vysávání choulostivých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podlah, např</a:t>
            </a: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. parket (snadno vyjímatelný)</a:t>
            </a: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Snadné vyjímání a nabíjení baterie s LED ukazatelem, možnost nabíjet kdekoliv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.</a:t>
            </a:r>
          </a:p>
          <a:p>
            <a:pPr>
              <a:spcBef>
                <a:spcPct val="0"/>
              </a:spcBef>
            </a:pPr>
            <a:endParaRPr lang="cs-CZ" altLang="cs-CZ" sz="900" b="1" dirty="0" smtClean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Logistická </a:t>
            </a:r>
            <a:r>
              <a:rPr lang="cs-CZ" altLang="cs-CZ" sz="900" b="1" dirty="0" smtClean="0">
                <a:solidFill>
                  <a:schemeClr val="tx1"/>
                </a:solidFill>
                <a:latin typeface="Arial" panose="020B0604020202020204" pitchFamily="34" charset="0"/>
              </a:rPr>
              <a:t>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39400927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EAN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8016361994669</a:t>
            </a: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Barva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Černá s limetkově žlutou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výrobku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107,9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19,5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25,2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2,2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10,1 x 35 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61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</a:t>
            </a:r>
            <a:r>
              <a:rPr lang="cs-CZ" altLang="cs-CZ" sz="900" dirty="0" smtClean="0">
                <a:solidFill>
                  <a:schemeClr val="tx1"/>
                </a:solidFill>
                <a:latin typeface="Arial" panose="020B0604020202020204" pitchFamily="34" charset="0"/>
              </a:rPr>
              <a:t>4,19</a:t>
            </a: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00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00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49052" y="1162790"/>
            <a:ext cx="862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BEZDRÁTOVÝ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VYSAVAČ</a:t>
            </a:r>
          </a:p>
          <a:p>
            <a:pPr algn="ctr"/>
            <a:endParaRPr lang="cs-CZ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PROVOZU</a:t>
            </a: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 MIN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9050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25342" y="2809854"/>
            <a:ext cx="7667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KOMPAKTNÍ SLOŽENÍ NA VÝŠKU 69 CM</a:t>
            </a:r>
            <a:endParaRPr lang="en-US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3495244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01493" y="3669939"/>
            <a:ext cx="731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NÍZKÁ HMOTNOST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63" y="4297464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880429" y="4423164"/>
            <a:ext cx="82813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ELEKTRONICKÉ NASTAVENÍ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VÝKONU </a:t>
            </a:r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TLAČÍTKEM NA RUKOJETI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661" y="5139221"/>
            <a:ext cx="720000" cy="720000"/>
          </a:xfrm>
          <a:prstGeom prst="rect">
            <a:avLst/>
          </a:prstGeom>
        </p:spPr>
      </p:pic>
      <p:sp>
        <p:nvSpPr>
          <p:cNvPr id="48" name="TextBox 22"/>
          <p:cNvSpPr txBox="1"/>
          <p:nvPr/>
        </p:nvSpPr>
        <p:spPr>
          <a:xfrm>
            <a:off x="4904547" y="5226328"/>
            <a:ext cx="8281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VYJÍMATELNÁ BATERIE S LED UKAZATELEM A MOŽNOSTÍ NABÍJENÍ KDEKOLIV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8" name="Immagine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8" t="11347" r="18042" b="6705"/>
          <a:stretch/>
        </p:blipFill>
        <p:spPr>
          <a:xfrm>
            <a:off x="4186797" y="1081580"/>
            <a:ext cx="720000" cy="720000"/>
          </a:xfrm>
          <a:prstGeom prst="flowChartConnector">
            <a:avLst/>
          </a:prstGeom>
        </p:spPr>
      </p:pic>
      <p:pic>
        <p:nvPicPr>
          <p:cNvPr id="49" name="Immagine 4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68" t="3724" r="8432" b="6594"/>
          <a:stretch/>
        </p:blipFill>
        <p:spPr>
          <a:xfrm>
            <a:off x="4168772" y="5147083"/>
            <a:ext cx="720000" cy="720000"/>
          </a:xfrm>
          <a:prstGeom prst="flowChartConnector">
            <a:avLst/>
          </a:prstGeom>
        </p:spPr>
      </p:pic>
      <p:pic>
        <p:nvPicPr>
          <p:cNvPr id="29" name="Immagine 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7" t="3820" r="7524" b="6124"/>
          <a:stretch/>
        </p:blipFill>
        <p:spPr>
          <a:xfrm>
            <a:off x="4201294" y="1874700"/>
            <a:ext cx="720000" cy="720000"/>
          </a:xfrm>
          <a:prstGeom prst="flowChartConnector">
            <a:avLst/>
          </a:prstGeom>
        </p:spPr>
      </p:pic>
      <p:pic>
        <p:nvPicPr>
          <p:cNvPr id="3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165" y="1888622"/>
            <a:ext cx="720000" cy="720000"/>
          </a:xfrm>
          <a:prstGeom prst="rect">
            <a:avLst/>
          </a:prstGeom>
        </p:spPr>
      </p:pic>
      <p:sp>
        <p:nvSpPr>
          <p:cNvPr id="31" name="TextBox 22"/>
          <p:cNvSpPr txBox="1"/>
          <p:nvPr/>
        </p:nvSpPr>
        <p:spPr>
          <a:xfrm>
            <a:off x="4923861" y="1886049"/>
            <a:ext cx="7501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*</a:t>
            </a:r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STEJNÝ VÝKON VYSÁVÁNÍ JAKO U VYSAVAČE S KABELEM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ovéPole 31"/>
          <p:cNvSpPr txBox="1"/>
          <p:nvPr/>
        </p:nvSpPr>
        <p:spPr>
          <a:xfrm>
            <a:off x="4065973" y="6036815"/>
            <a:ext cx="40748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* Výkon stanoven na základě interních testů zaměřených na vysání prachu na tvrdém povrchu, tvrdém povrchu se štěrbinovou hubicí a na koberci, měřeno dle normy EN 60312-1 s dosažením limitů Nařízení </a:t>
            </a:r>
            <a:r>
              <a:rPr lang="en-U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900" i="1" dirty="0">
                <a:latin typeface="Arial" panose="020B0604020202020204" pitchFamily="34" charset="0"/>
                <a:cs typeface="Arial" panose="020B0604020202020204" pitchFamily="34" charset="0"/>
              </a:rPr>
              <a:t>EU) </a:t>
            </a:r>
            <a:r>
              <a:rPr lang="cs-CZ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č.</a:t>
            </a:r>
            <a:r>
              <a:rPr lang="en-U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900" i="1" dirty="0">
                <a:latin typeface="Arial" panose="020B0604020202020204" pitchFamily="34" charset="0"/>
                <a:cs typeface="Arial" panose="020B0604020202020204" pitchFamily="34" charset="0"/>
              </a:rPr>
              <a:t>666/2013</a:t>
            </a:r>
            <a:r>
              <a:rPr lang="en-US" sz="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cs-CZ" sz="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cs-CZ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" name="Immagine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293" t="14882" r="7566" b="7311"/>
          <a:stretch/>
        </p:blipFill>
        <p:spPr>
          <a:xfrm>
            <a:off x="4188622" y="3497365"/>
            <a:ext cx="720000" cy="720000"/>
          </a:xfrm>
          <a:prstGeom prst="flowChartConnector">
            <a:avLst/>
          </a:prstGeom>
        </p:spPr>
      </p:pic>
      <p:pic>
        <p:nvPicPr>
          <p:cNvPr id="35" name="Immagin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9820" y="1049938"/>
            <a:ext cx="824393" cy="816271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59" t="2013" r="17281" b="1635"/>
          <a:stretch/>
        </p:blipFill>
        <p:spPr>
          <a:xfrm>
            <a:off x="7693224" y="3240583"/>
            <a:ext cx="867777" cy="259655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53" t="3901" r="16661" b="5408"/>
          <a:stretch/>
        </p:blipFill>
        <p:spPr>
          <a:xfrm>
            <a:off x="5982521" y="1998059"/>
            <a:ext cx="907335" cy="3825666"/>
          </a:xfrm>
          <a:prstGeom prst="rect">
            <a:avLst/>
          </a:prstGeom>
        </p:spPr>
      </p:pic>
      <p:pic>
        <p:nvPicPr>
          <p:cNvPr id="46" name="Immagin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60309" y="984891"/>
            <a:ext cx="1885878" cy="2056011"/>
          </a:xfrm>
          <a:prstGeom prst="rect">
            <a:avLst/>
          </a:prstGeom>
        </p:spPr>
      </p:pic>
      <p:pic>
        <p:nvPicPr>
          <p:cNvPr id="51" name="Immagine 10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37" t="2632" r="17052" b="3229"/>
          <a:stretch/>
        </p:blipFill>
        <p:spPr>
          <a:xfrm>
            <a:off x="4190998" y="2702650"/>
            <a:ext cx="720000" cy="720002"/>
          </a:xfrm>
          <a:prstGeom prst="flowChartConnector">
            <a:avLst/>
          </a:prstGeom>
        </p:spPr>
      </p:pic>
      <p:pic>
        <p:nvPicPr>
          <p:cNvPr id="52" name="Immagine 19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349" t="6626" r="19427" b="5039"/>
          <a:stretch/>
        </p:blipFill>
        <p:spPr>
          <a:xfrm>
            <a:off x="4190612" y="4280722"/>
            <a:ext cx="720000" cy="719999"/>
          </a:xfrm>
          <a:prstGeom prst="flowChartConnector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963</TotalTime>
  <Words>126</Words>
  <Application>Microsoft Office PowerPoint</Application>
  <PresentationFormat>Předvádění na obrazovce (4:3)</PresentationFormat>
  <Paragraphs>56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Motiv Office</vt:lpstr>
      <vt:lpstr>HF522NPW 011- akumulátorový vysavač H-Free 500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Martina Křižáková</cp:lastModifiedBy>
  <cp:revision>136</cp:revision>
  <cp:lastPrinted>2016-03-31T14:41:45Z</cp:lastPrinted>
  <dcterms:created xsi:type="dcterms:W3CDTF">2016-03-31T13:54:55Z</dcterms:created>
  <dcterms:modified xsi:type="dcterms:W3CDTF">2019-08-01T10:47:00Z</dcterms:modified>
</cp:coreProperties>
</file>