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dirty="0" smtClean="0">
                <a:solidFill>
                  <a:srgbClr val="0093CE"/>
                </a:solidFill>
                <a:latin typeface="Arial" charset="0"/>
              </a:rPr>
              <a:t>CCE4T620DS</a:t>
            </a:r>
            <a:endParaRPr lang="cs-CZ" altLang="cs-CZ" sz="2400" b="1" dirty="0" smtClean="0">
              <a:solidFill>
                <a:srgbClr val="0093CE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Kombinovaná chladnička Fresco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Circle+, dotykový displej, rychlé mrazení, rychlé chlazení, Cool Box s regulací vlhkosti, LED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258/119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0,578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7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Emisní </a:t>
            </a:r>
            <a:r>
              <a:rPr lang="cs-CZ" altLang="cs-CZ" sz="800" dirty="0">
                <a:latin typeface="Arial" charset="0"/>
              </a:rPr>
              <a:t>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16°-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konektivita – možnost ovládat chladničku na dálku a využívat doplňkový obsah pomocí aplikace hOn (např. Food Locator, Smart Drink Assistant,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 smtClean="0">
                <a:latin typeface="Arial" charset="0"/>
              </a:rPr>
              <a:t>No Frost Circle+ –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 s rovnoměrnou distribucí chladného vzduchu v jednotlivých úrovních        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Rychlé chlazení (na displeji), Rychlé mrazení (pouze v aplikaci), Dovolená (pouze v aplikaci), Eco (pouze v aplikaci)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Režim Demo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přihrádek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1</a:t>
            </a:r>
            <a:r>
              <a:rPr lang="cs-CZ" altLang="cs-CZ" sz="800" b="1" dirty="0" smtClean="0">
                <a:latin typeface="Arial" charset="0"/>
              </a:rPr>
              <a:t>x Cool Box </a:t>
            </a:r>
            <a:r>
              <a:rPr lang="cs-CZ" altLang="cs-CZ" sz="800" b="1" dirty="0">
                <a:latin typeface="Arial" charset="0"/>
              </a:rPr>
              <a:t>- zásuvka na ovoce a </a:t>
            </a:r>
            <a:r>
              <a:rPr lang="cs-CZ" altLang="cs-CZ" sz="800" b="1" dirty="0" smtClean="0">
                <a:latin typeface="Arial" charset="0"/>
              </a:rPr>
              <a:t>zeleninu s mechanickou regulací vlhkosti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63691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Interní dotykový displej             s funkcemi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34004978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8059019044187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2047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71,8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414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2" y="422108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zásuvka  na zeleninu s regulací vlhkosti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77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7" y="907258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24119" y="979266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94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88024" y="508510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Antibakteriálně ošetřené těsnění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Ovál 38"/>
          <p:cNvSpPr/>
          <p:nvPr/>
        </p:nvSpPr>
        <p:spPr>
          <a:xfrm>
            <a:off x="4860032" y="573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8052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Locator v aplikaci hON s doporučením umístění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jídla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79255" y="9893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07247" y="99292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177281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64" y="257134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70" y="335055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sp>
        <p:nvSpPr>
          <p:cNvPr id="56" name="Ovál 55"/>
          <p:cNvSpPr/>
          <p:nvPr/>
        </p:nvSpPr>
        <p:spPr>
          <a:xfrm>
            <a:off x="4866204" y="335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92" y="41490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9243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573325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4" t="11151" r="18274" b="10100"/>
          <a:stretch/>
        </p:blipFill>
        <p:spPr>
          <a:xfrm>
            <a:off x="6804248" y="2977601"/>
            <a:ext cx="1061755" cy="204183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 t="10101" r="24068" b="11150"/>
          <a:stretch/>
        </p:blipFill>
        <p:spPr>
          <a:xfrm>
            <a:off x="5885737" y="2183793"/>
            <a:ext cx="907406" cy="283564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44317" y="847073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425" y="2157829"/>
            <a:ext cx="1115879" cy="22317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85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182</cp:revision>
  <cp:lastPrinted>2016-05-31T13:00:02Z</cp:lastPrinted>
  <dcterms:created xsi:type="dcterms:W3CDTF">2015-07-16T11:02:07Z</dcterms:created>
  <dcterms:modified xsi:type="dcterms:W3CDTF">2022-09-21T12:48:31Z</dcterms:modified>
</cp:coreProperties>
</file>