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5225" autoAdjust="0"/>
    <p:restoredTop sz="95394" autoAdjust="0"/>
  </p:normalViewPr>
  <p:slideViewPr>
    <p:cSldViewPr>
      <p:cViewPr>
        <p:scale>
          <a:sx n="90" d="100"/>
          <a:sy n="90" d="100"/>
        </p:scale>
        <p:origin x="1838" y="1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HW80-B14979S8-S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Předem plněná automatická pračka Slim I-PRO SERIES </a:t>
            </a: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7</a:t>
            </a:r>
            <a:endParaRPr lang="cs-CZ" altLang="cs-CZ" sz="14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Direct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Motion motor, ABT antibakteriální ošetření, pára, i-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Refresh, digitální dotykový displej, rychlý cyklus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0,472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47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44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1330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3:35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69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Motion Motor – motor umístěný přímo na bubnu bez použití řemenu, tichý chod pouhých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69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dB(A) při odstřeďování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Záruka na motor 12 let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antibakt. ošetření zásuvky na detergent a gumového těsnění dvířek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SmartDualSpray – dvojité sprchování prádla, MEMO funkce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Steam Plus 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ošetření párou (přídavná funkce)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PillowDrum – šetrný buben s polštářkovými výstupky, Osvětlení bubnu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regulace doby praní dle potřeby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 „Refresh“- Osvěžení - vytváří jemnou a teplou vodní mlhu, která proniká do vláken; zbavuje zápachu, desinfikuje a sterilizuje prádlo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14 programů: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Bavlna, Syntetika, Přikrývky, Vlna, Jemné, Outdoor,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Refresh, Dětská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péče, Mix, Expres 15‘, Rychlý, Odstředění, Bavlna 20 °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C, ECO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40-60</a:t>
            </a:r>
          </a:p>
          <a:p>
            <a:pPr marL="0" indent="0">
              <a:buNone/>
            </a:pP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odstřeďování,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Parní praní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Přídavné máchání,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Odložený konec programu,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Odstraňování skvrn (6 druhů),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Dětský zámek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dveří; Ochrana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proti úniku vody Antioverflow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Digitální dotykový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displej;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Direct Motion motor;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Objem bubnu 54 l, otvor 36 cm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31019004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6921081593578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Antracitová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595 x 460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72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653 x 591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77</a:t>
            </a:r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7443626" y="1700808"/>
            <a:ext cx="266704" cy="361603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7549875" y="1549241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460 mm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788024" y="4354886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Odstraňování skvrn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výběru ze 6 druhů skvrn s přesným zacílením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68648" y="3572254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4900633" y="1986630"/>
            <a:ext cx="8018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funkce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větší hygienu a snadnější žehlení </a:t>
            </a: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497" y="945977"/>
            <a:ext cx="720000" cy="757153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5" t="9051" r="14027" b="10100"/>
          <a:stretch/>
        </p:blipFill>
        <p:spPr>
          <a:xfrm>
            <a:off x="5780573" y="2061428"/>
            <a:ext cx="1902654" cy="266371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11072" y="404567"/>
            <a:ext cx="881080" cy="864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055" y="2143211"/>
            <a:ext cx="1246787" cy="24935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7" name="TextovéPole 26"/>
          <p:cNvSpPr txBox="1"/>
          <p:nvPr/>
        </p:nvSpPr>
        <p:spPr>
          <a:xfrm>
            <a:off x="4849533" y="1003774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pic>
        <p:nvPicPr>
          <p:cNvPr id="28" name="Obrázek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805" y="975843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648" y="1930109"/>
            <a:ext cx="720000" cy="720000"/>
          </a:xfrm>
          <a:prstGeom prst="rect">
            <a:avLst/>
          </a:prstGeom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789981"/>
            <a:ext cx="720000" cy="720000"/>
          </a:xfrm>
          <a:prstGeom prst="rect">
            <a:avLst/>
          </a:prstGeom>
        </p:spPr>
      </p:pic>
      <p:sp>
        <p:nvSpPr>
          <p:cNvPr id="31" name="TextovéPole 30"/>
          <p:cNvSpPr txBox="1"/>
          <p:nvPr/>
        </p:nvSpPr>
        <p:spPr>
          <a:xfrm>
            <a:off x="4887023" y="2864761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doby praní dle potřeby</a:t>
            </a:r>
          </a:p>
        </p:txBody>
      </p:sp>
      <p:pic>
        <p:nvPicPr>
          <p:cNvPr id="36" name="Obrázek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533" y="3489763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53190" y="5343599"/>
            <a:ext cx="978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-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69dB(A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při odstřeďování</a:t>
            </a:r>
          </a:p>
        </p:txBody>
      </p:sp>
      <p:pic>
        <p:nvPicPr>
          <p:cNvPr id="38" name="Obrázek 3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658" y="5194701"/>
            <a:ext cx="720000" cy="720000"/>
          </a:xfrm>
          <a:prstGeom prst="rect">
            <a:avLst/>
          </a:prstGeom>
        </p:spPr>
      </p:pic>
      <p:sp>
        <p:nvSpPr>
          <p:cNvPr id="39" name="Obdélník 38"/>
          <p:cNvSpPr/>
          <p:nvPr/>
        </p:nvSpPr>
        <p:spPr>
          <a:xfrm>
            <a:off x="4093659" y="5244325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805" y="4402653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b4af0723-3826-4aee-ba08-906e8dce304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1909</TotalTime>
  <Words>101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265</cp:revision>
  <cp:lastPrinted>2016-05-31T13:00:02Z</cp:lastPrinted>
  <dcterms:created xsi:type="dcterms:W3CDTF">2015-07-16T11:02:07Z</dcterms:created>
  <dcterms:modified xsi:type="dcterms:W3CDTF">2021-10-13T14:21:42Z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