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HGM64TC1XS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Volně stojící sporák šíře 60 cm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SERIES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hořáky, litinové podpěry, bezpečnostní pojistka plynu, 10 programů pečení, pizza kámen, teleskopické výsuvy, parní program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30550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Elektrická trouba ventilovaná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třída: 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(l): 		74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 (W)		2900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Elektrický kabel se zásuvkou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Pečící 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Konvekční (horní + dolní těleso), konvekční s ventilací (horní +dolní + ventilátor), spodní topné těleso, spodní topné těleso s ventilací, horní topné těleso, gril (tradiční), dvojitý gril, horký vzduch (kruhové topné těleso), dvojitý gril s ventilací, rozmrazování, horký vzduch + horní topné těleso, horký vzduch + spodní těleso, Gentle </a:t>
            </a:r>
            <a:r>
              <a:rPr lang="cs-CZ" altLang="cs-CZ" sz="800" b="1" dirty="0" err="1" smtClean="0">
                <a:latin typeface="Arial" charset="0"/>
              </a:rPr>
              <a:t>Cooking</a:t>
            </a:r>
            <a:r>
              <a:rPr lang="cs-CZ" altLang="cs-CZ" sz="800" b="1" dirty="0" smtClean="0">
                <a:latin typeface="Arial" charset="0"/>
              </a:rPr>
              <a:t>, Osvětlení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Přídavné funkce k základním pečícím programům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Parní program – Easy </a:t>
            </a:r>
            <a:r>
              <a:rPr lang="cs-CZ" altLang="cs-CZ" sz="800" dirty="0" smtClean="0">
                <a:latin typeface="Arial" charset="0"/>
              </a:rPr>
              <a:t>Steam – snadné pečení v páře, možno přidat jako doplňkovou funkci k pečicím programům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Hydroclean- čištění párou při 80 – 90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Kynutí </a:t>
            </a:r>
            <a:r>
              <a:rPr lang="en-US" altLang="cs-CZ" sz="800" dirty="0">
                <a:latin typeface="Arial" charset="0"/>
              </a:rPr>
              <a:t>(40°C)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</a:t>
            </a:r>
            <a:r>
              <a:rPr lang="en-US" altLang="cs-CZ" sz="800" dirty="0">
                <a:latin typeface="Arial" charset="0"/>
              </a:rPr>
              <a:t>ooster</a:t>
            </a:r>
            <a:r>
              <a:rPr lang="cs-CZ" altLang="cs-CZ" sz="800" dirty="0">
                <a:latin typeface="Arial" charset="0"/>
              </a:rPr>
              <a:t> – rychlé předehřátí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Udržování teplých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Pizza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Air </a:t>
            </a:r>
            <a:r>
              <a:rPr lang="cs-CZ" altLang="cs-CZ" sz="800" dirty="0" err="1" smtClean="0">
                <a:latin typeface="Arial" charset="0"/>
              </a:rPr>
              <a:t>Fry</a:t>
            </a:r>
            <a:r>
              <a:rPr lang="cs-CZ" altLang="cs-CZ" sz="800" dirty="0" smtClean="0">
                <a:latin typeface="Arial" charset="0"/>
              </a:rPr>
              <a:t> – horkovzdušné fritování s minimem tuku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Termostat 40 – 300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Otočné nerezové knoflíky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s dotykovými tlačítky; Naprogramování začátku a konce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Trojité sklo dvířek trouby s možností rozložení pro čištění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pojezdy (7 úrovní) + teleskopické výsuvy na vedení </a:t>
            </a:r>
            <a:r>
              <a:rPr lang="cs-CZ" altLang="cs-CZ" sz="800" dirty="0" smtClean="0">
                <a:latin typeface="Arial" charset="0"/>
              </a:rPr>
              <a:t>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Chladicí </a:t>
            </a:r>
            <a:r>
              <a:rPr lang="cs-CZ" altLang="cs-CZ" sz="800" dirty="0" smtClean="0">
                <a:latin typeface="Arial" charset="0"/>
              </a:rPr>
              <a:t>ventilátor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(35 mm); 1x rošt; 1x pizza kámen, 1x teleskopické výsuvy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Zásuvka ve spodní </a:t>
            </a:r>
            <a:r>
              <a:rPr lang="cs-CZ" altLang="cs-CZ" sz="800" dirty="0" smtClean="0">
                <a:latin typeface="Arial" charset="0"/>
              </a:rPr>
              <a:t>části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Snadno čistitelný smalt v troubě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Varná </a:t>
            </a:r>
            <a:r>
              <a:rPr lang="cs-CZ" altLang="cs-CZ" sz="800" b="1" dirty="0">
                <a:latin typeface="Arial" charset="0"/>
              </a:rPr>
              <a:t>deska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Plynová varná deska se 4 hořáky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super rychlý hořák </a:t>
            </a:r>
            <a:r>
              <a:rPr lang="cs-CZ" altLang="cs-CZ" sz="800" dirty="0" smtClean="0">
                <a:latin typeface="Arial" charset="0"/>
              </a:rPr>
              <a:t>4000 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2x normální </a:t>
            </a:r>
            <a:r>
              <a:rPr lang="cs-CZ" altLang="cs-CZ" sz="800" dirty="0">
                <a:latin typeface="Arial" charset="0"/>
              </a:rPr>
              <a:t>hořák </a:t>
            </a:r>
            <a:r>
              <a:rPr lang="cs-CZ" altLang="cs-CZ" sz="800" dirty="0" smtClean="0">
                <a:latin typeface="Arial" charset="0"/>
              </a:rPr>
              <a:t>1750 </a:t>
            </a:r>
            <a:r>
              <a:rPr lang="cs-CZ" altLang="cs-CZ" sz="800" dirty="0">
                <a:latin typeface="Arial" charset="0"/>
              </a:rPr>
              <a:t>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pomocný hořák </a:t>
            </a:r>
            <a:r>
              <a:rPr lang="cs-CZ" altLang="cs-CZ" sz="800" dirty="0" smtClean="0">
                <a:latin typeface="Arial" charset="0"/>
              </a:rPr>
              <a:t>1000 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33002209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8059019100692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860 - 910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78,6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4470514"/>
            <a:ext cx="9785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Výbava pro pečení pizza -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Pizza kámen spolu s nastavitelnou  teplotou pro kynutí 40 °a teplotou pro pečení pizzy až 300 °C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41543" y="3658039"/>
            <a:ext cx="897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57187" y="2744953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Steam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program pro pečení se zachováním šťavnatosti pokrmu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5385" y="1919060"/>
            <a:ext cx="93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Teleskopické výsuvy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boční drátěné pojezdy pro plechy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895882" y="1131944"/>
            <a:ext cx="837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  <a:endParaRPr lang="pl-PL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633" y="1064181"/>
            <a:ext cx="1950237" cy="287930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695" y="1898156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8" y="3536728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7" y="2757430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23" y="1084605"/>
            <a:ext cx="720000" cy="720000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4092756" y="4430255"/>
            <a:ext cx="707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PIZZA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708972" y="3961774"/>
            <a:ext cx="3261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latin typeface="Arial" charset="0"/>
              </a:rPr>
              <a:t>Elektrické zapalování v knoflíku</a:t>
            </a:r>
          </a:p>
          <a:p>
            <a:r>
              <a:rPr lang="cs-CZ" sz="800" dirty="0">
                <a:latin typeface="Arial" charset="0"/>
              </a:rPr>
              <a:t>Bezpečnostní pojistky plynu</a:t>
            </a:r>
          </a:p>
          <a:p>
            <a:r>
              <a:rPr lang="cs-CZ" sz="800" dirty="0">
                <a:latin typeface="Arial" charset="0"/>
              </a:rPr>
              <a:t>Nerezový panel v zadní části proti úniku tekutiny</a:t>
            </a:r>
          </a:p>
          <a:p>
            <a:r>
              <a:rPr lang="cs-CZ" sz="800" dirty="0">
                <a:latin typeface="Arial" charset="0"/>
              </a:rPr>
              <a:t>Litinové podpěry hrnců</a:t>
            </a:r>
          </a:p>
          <a:p>
            <a:r>
              <a:rPr lang="cs-CZ" sz="800" dirty="0">
                <a:latin typeface="Arial" charset="0"/>
              </a:rPr>
              <a:t>Tryskly na zemní plyn a LPG jsou součástí výrobku (G20 - natural </a:t>
            </a:r>
            <a:r>
              <a:rPr lang="cs-CZ" sz="800" dirty="0" err="1">
                <a:latin typeface="Arial" charset="0"/>
              </a:rPr>
              <a:t>gas</a:t>
            </a:r>
            <a:r>
              <a:rPr lang="cs-CZ" sz="800" dirty="0">
                <a:latin typeface="Arial" charset="0"/>
              </a:rPr>
              <a:t>, G30/G31 – </a:t>
            </a:r>
            <a:r>
              <a:rPr lang="cs-CZ" sz="800" dirty="0" err="1">
                <a:latin typeface="Arial" charset="0"/>
              </a:rPr>
              <a:t>lpg</a:t>
            </a:r>
            <a:r>
              <a:rPr lang="cs-CZ" sz="800" dirty="0" smtClean="0">
                <a:latin typeface="Arial" charset="0"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2368</TotalTime>
  <Words>127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312</cp:revision>
  <cp:lastPrinted>2016-05-31T13:00:02Z</cp:lastPrinted>
  <dcterms:created xsi:type="dcterms:W3CDTF">2015-07-16T11:02:07Z</dcterms:created>
  <dcterms:modified xsi:type="dcterms:W3CDTF">2024-10-14T13:01:46Z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