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8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emf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HDIN 4S613PS/E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Plně vestavná myčka nádobí H-DISH 700 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dotykový displej, 12 programů, 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16 sad, 10 l, 42 dB(A), Super Silent, Pára, 3 koše, Auto Open, Power Wash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30398"/>
            <a:ext cx="3786536" cy="5937304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 	0,76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	76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vody na 1 cyklus v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(l)	10,9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Trvání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h:min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	3:52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Wizard se širokou škálou dodatečných informací a funkcí.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12 programů základních + Wifi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Eco, 45°C, Parní 75°C, Auto univerzální 50 – 60°C,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Rychlý 39 min 60°C – mytí včetně sušení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, Rychlý 29 min 50°C, Opláchnutí, Hygienický 75°C, Total Care 50°C, Auto Univerzální 65 – 75°C, Auto Denní 45 - 55°C, Eco plus 55°C, Sklo 45°C,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Teploty mytí 45 – 75°C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Odložený start až 24 hod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, Auto Open – Automatické otevření dvířek na konci cyklu; Poloviční náplň; Extra sušení;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Ukazatel nedostatku soli a leštidla na displeji; Ukazatel teploty vody; Ukazatel délky cyklu na displeji; Zvukový signál ukončení programu; Možnost vypnutí zvukové signalizace; Možnost uložení posledního cyklu do paměti;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Impulsní mytí – zvýšení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Tichý chod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Dotykový digitální displej; 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Samočistící tříúrovňový filtr; Skryté topné 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Elekronická regenerace změkčovače vody – nižší spotřeba soli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Automatický senzor pro rozpoznání nečistot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Power Wash – Přídavné ostřikovací rameno pro silného znečištění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3 koše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Polohování horního koše; Sklopitelné držáky na talíře ve spodním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Sklopitelné držáky šálků v horním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Mycí program a koš Total Care pro mytí i těch nejkřehčích kousků ve třídě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úniku vody Aquastop; Ochrana proti přetečení 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222823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437944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koš na příbory</a:t>
            </a: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40636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2802105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  42 dB(A)</a:t>
            </a: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5011145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5256" y="5060394"/>
            <a:ext cx="69153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silné znečištění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8996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235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007539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5112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55772" y="3608439"/>
            <a:ext cx="720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program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32901408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8016361983939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 x 598 x 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39,5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625 x 665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</a:t>
            </a:r>
            <a:r>
              <a:rPr lang="cs-CZ" altLang="cs-CZ" sz="800">
                <a:solidFill>
                  <a:prstClr val="black"/>
                </a:solidFill>
                <a:latin typeface="Arial" charset="0"/>
              </a:rPr>
              <a:t>	42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6317682" y="429225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>
            <a:cxnSpLocks/>
          </p:cNvCxnSpPr>
          <p:nvPr/>
        </p:nvCxnSpPr>
        <p:spPr>
          <a:xfrm>
            <a:off x="5870545" y="4221872"/>
            <a:ext cx="1581717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Obrázek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29" y="2629684"/>
            <a:ext cx="720000" cy="720000"/>
          </a:xfrm>
          <a:prstGeom prst="flowChartConnector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8" name="Obrázek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49" y="580526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9" name="Obrázek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02" t="-7999" r="-4801" b="-9200"/>
          <a:stretch/>
        </p:blipFill>
        <p:spPr>
          <a:xfrm>
            <a:off x="4148989" y="422187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103" y="5800857"/>
            <a:ext cx="720000" cy="720000"/>
          </a:xfrm>
          <a:prstGeom prst="rect">
            <a:avLst/>
          </a:prstGeom>
        </p:spPr>
      </p:pic>
      <p:sp>
        <p:nvSpPr>
          <p:cNvPr id="61" name="TextBox 22"/>
          <p:cNvSpPr txBox="1"/>
          <p:nvPr/>
        </p:nvSpPr>
        <p:spPr>
          <a:xfrm>
            <a:off x="4953572" y="589582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úniku vody</a:t>
            </a:r>
          </a:p>
        </p:txBody>
      </p:sp>
      <p:pic>
        <p:nvPicPr>
          <p:cNvPr id="63" name="Obrázek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26" y="1442269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870545" y="1437147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534" y="1441039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1" r="1456"/>
          <a:stretch/>
        </p:blipFill>
        <p:spPr>
          <a:xfrm>
            <a:off x="4175760" y="3438144"/>
            <a:ext cx="720000" cy="720658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95" y="1867535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1"/>
          <a:srcRect l="4179" t="6236" r="5384" b="3548"/>
          <a:stretch/>
        </p:blipFill>
        <p:spPr>
          <a:xfrm>
            <a:off x="4154748" y="4989250"/>
            <a:ext cx="750994" cy="756000"/>
          </a:xfrm>
          <a:prstGeom prst="flowChartConnector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t="10967" r="14905" b="692"/>
          <a:stretch/>
        </p:blipFill>
        <p:spPr>
          <a:xfrm>
            <a:off x="5711992" y="2409742"/>
            <a:ext cx="1734277" cy="1518639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46269"/>
            <a:ext cx="720000" cy="720000"/>
          </a:xfrm>
          <a:prstGeom prst="flowChartConnector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3A7433C-EA68-405B-9E50-1BB9D845DA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18025" y="1718307"/>
            <a:ext cx="1376350" cy="2783150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id="{8634B80B-D243-4DD0-A01C-4C7C5C04D002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B0EB8E39-7821-42E5-AE4E-6D2496FC7A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1962" y="409666"/>
            <a:ext cx="902837" cy="82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</TotalTime>
  <Words>536</Words>
  <Application>Microsoft Office PowerPoint</Application>
  <PresentationFormat>Předvádění na obrazovce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HDIN 4S613PS/E Plně vestavná myčka nádobí H-DISH 700 šíře 60 cm Wifi + Bluetooth, dotykový displej, 12 programů,  16 sad, 10 l, 42 dB(A), Super Silent, Pára, 3 koše, Auto Open, Power Wash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Iveta Horynová</cp:lastModifiedBy>
  <cp:revision>123</cp:revision>
  <cp:lastPrinted>2016-03-31T14:41:45Z</cp:lastPrinted>
  <dcterms:created xsi:type="dcterms:W3CDTF">2016-03-31T13:54:55Z</dcterms:created>
  <dcterms:modified xsi:type="dcterms:W3CDTF">2021-02-03T16:38:31Z</dcterms:modified>
</cp:coreProperties>
</file>