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24.05.2024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HDPW7620AANPK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2D 60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7 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Humidity Zone, HCS filtr, Daylight, displej, My Zone,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T-ABT, </a:t>
            </a:r>
            <a:r>
              <a:rPr lang="cs-CZ" altLang="cs-CZ" sz="12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A-20 %</a:t>
            </a:r>
            <a:endParaRPr lang="cs-CZ" altLang="cs-CZ" sz="12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20 % úspornější než třída </a:t>
            </a:r>
            <a:r>
              <a:rPr lang="cs-CZ" altLang="cs-CZ" sz="800" b="1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409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289/120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0,252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92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99 %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My Zone – zásuvka se samostatnou regulací teploty od 0 do +5 °C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T-ABT – antibakteriální ochrana eliminuje až 99,9 % bakterií ze vzduchu chladničky pomocí minerálního </a:t>
            </a:r>
            <a:r>
              <a:rPr lang="cs-CZ" altLang="cs-CZ" sz="800" b="1" dirty="0" smtClean="0">
                <a:latin typeface="Arial" charset="0"/>
              </a:rPr>
              <a:t>turmalínu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je o 20 % nižší než ve třídě </a:t>
            </a:r>
            <a:r>
              <a:rPr lang="cs-CZ" altLang="cs-CZ" sz="800" b="1" dirty="0" smtClean="0">
                <a:latin typeface="Arial" charset="0"/>
              </a:rPr>
              <a:t>A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režim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dvířkách/ Automatické </a:t>
            </a:r>
            <a:r>
              <a:rPr lang="cs-CZ" altLang="cs-CZ" sz="800" dirty="0" smtClean="0">
                <a:latin typeface="Arial" charset="0"/>
              </a:rPr>
              <a:t>odmrazování chladničky i </a:t>
            </a:r>
            <a:r>
              <a:rPr lang="cs-CZ" altLang="cs-CZ" sz="800" dirty="0" smtClean="0">
                <a:latin typeface="Arial" charset="0"/>
              </a:rPr>
              <a:t>mrazáku/ Akustický </a:t>
            </a:r>
            <a:r>
              <a:rPr lang="cs-CZ" altLang="cs-CZ" sz="800" dirty="0">
                <a:latin typeface="Arial" charset="0"/>
              </a:rPr>
              <a:t>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+1  skleněné police (z toho jedna v polovině složitelná)/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Zone, Zásuvka My Zone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víno sklopitelný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Daylight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34005713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6901018091070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111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2080 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119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942604" y="1295918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8566622" y="1268832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1775038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2731546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3729509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Daylight imitující denní světlo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437112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293176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3573016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2708920"/>
            <a:ext cx="720000" cy="71999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30" y="1772816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5219888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4941168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536" y="1739503"/>
            <a:ext cx="648000" cy="652320"/>
          </a:xfrm>
          <a:prstGeom prst="rect">
            <a:avLst/>
          </a:prstGeom>
        </p:spPr>
      </p:pic>
      <p:sp>
        <p:nvSpPr>
          <p:cNvPr id="30" name="Pětiúhelník 29"/>
          <p:cNvSpPr/>
          <p:nvPr/>
        </p:nvSpPr>
        <p:spPr>
          <a:xfrm>
            <a:off x="5844869" y="1233633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5725688" y="975022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1" t="1701" r="26901" b="2750"/>
          <a:stretch/>
        </p:blipFill>
        <p:spPr>
          <a:xfrm>
            <a:off x="6742548" y="2390555"/>
            <a:ext cx="1251103" cy="258750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0" t="5900" r="37400" b="3801"/>
          <a:stretch/>
        </p:blipFill>
        <p:spPr>
          <a:xfrm>
            <a:off x="5722426" y="2046413"/>
            <a:ext cx="896929" cy="296676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40768" y="2190536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87" y="2961458"/>
            <a:ext cx="961069" cy="19221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2076</TotalTime>
  <Words>127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276</cp:revision>
  <cp:lastPrinted>2016-05-31T13:00:02Z</cp:lastPrinted>
  <dcterms:created xsi:type="dcterms:W3CDTF">2015-07-16T11:02:07Z</dcterms:created>
  <dcterms:modified xsi:type="dcterms:W3CDTF">2024-05-24T13:28:07Z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