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HFE 172 NF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Vestavný šuplíkový mrazák – výška 177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F, automatické odmrazování s No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7 zásuvek, 4 hvězdičky, Super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Freezing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Energetická třída			F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Objem (prostor pro mražené potraviny) (l)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Roční spotřeba energie (kWh/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</a:rPr>
              <a:t>annum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)		289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Emise hluku šířeného vzduchem (dB)		41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Emise hluku šířeného vzduchem		C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příkon (W)			100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Klimatická třída			ST-N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výkon/24 hod		10	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Automatické odmrazování s No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</a:rPr>
              <a:t>Frost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Elektronické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7 zásuvek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Freezing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Integrované madlo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bez náběhu – dveře téměř nastejno s dvířky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37900572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8059019027487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1769 × 540 × 545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62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1840 × 570 × 573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67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30BE062-B0EE-49B3-9358-C9501B166872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03ADED-49EB-4F01-BAF6-C775C6A1A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6253" r="20601" b="4850"/>
          <a:stretch/>
        </p:blipFill>
        <p:spPr>
          <a:xfrm>
            <a:off x="5715096" y="1359900"/>
            <a:ext cx="1737854" cy="319858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5884A65-73E6-425A-B9A9-3EB03E8D7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419" y="267110"/>
            <a:ext cx="800100" cy="8001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2592A4C-64F6-4525-9F9F-24C8DF4D5D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737" y="1494601"/>
            <a:ext cx="1394339" cy="2788677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7F14EF81-B451-4661-8067-D014AA6F07EE}"/>
              </a:ext>
            </a:extLst>
          </p:cNvPr>
          <p:cNvSpPr txBox="1"/>
          <p:nvPr/>
        </p:nvSpPr>
        <p:spPr>
          <a:xfrm>
            <a:off x="4752020" y="1271558"/>
            <a:ext cx="864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0EE2028-7E32-4FE1-9A8C-4AD1F0D1BB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35" y="1031915"/>
            <a:ext cx="699641" cy="699641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BF39B2B6-02C5-480A-8DCC-A586647565F0}"/>
              </a:ext>
            </a:extLst>
          </p:cNvPr>
          <p:cNvCxnSpPr>
            <a:cxnSpLocks/>
          </p:cNvCxnSpPr>
          <p:nvPr/>
        </p:nvCxnSpPr>
        <p:spPr>
          <a:xfrm>
            <a:off x="7452950" y="1359900"/>
            <a:ext cx="0" cy="3217272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25D43CAE-A691-4837-BED3-78666446EE51}"/>
              </a:ext>
            </a:extLst>
          </p:cNvPr>
          <p:cNvSpPr txBox="1"/>
          <p:nvPr/>
        </p:nvSpPr>
        <p:spPr>
          <a:xfrm>
            <a:off x="7382784" y="2631274"/>
            <a:ext cx="369332" cy="63413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2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3698</TotalTime>
  <Words>249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293</cp:revision>
  <cp:lastPrinted>2016-05-31T13:00:02Z</cp:lastPrinted>
  <dcterms:created xsi:type="dcterms:W3CDTF">2015-07-16T11:02:07Z</dcterms:created>
  <dcterms:modified xsi:type="dcterms:W3CDTF">2021-10-04T12:16:28Z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