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31.05.2021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H3R-330WNA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</a:t>
            </a:r>
            <a:r>
              <a:rPr lang="cs-CZ" altLang="cs-CZ" sz="1400" dirty="0" smtClean="0">
                <a:latin typeface="Arial" charset="0"/>
              </a:rPr>
              <a:t>chladnička</a:t>
            </a:r>
            <a:endParaRPr lang="cs-CZ" altLang="cs-CZ" sz="14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Frost,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kompresor se zárukou 12 let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zdarma, displej, Rychlé chlazení, Šokové zchlazení, LED osvětlení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Hlavní </a:t>
            </a:r>
            <a:r>
              <a:rPr lang="cs-CZ" altLang="cs-CZ" sz="800" b="1" dirty="0">
                <a:latin typeface="Arial" charset="0"/>
              </a:rPr>
              <a:t>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330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330/-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0,180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66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-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</a:t>
            </a:r>
            <a:r>
              <a:rPr lang="cs-CZ" altLang="cs-CZ" sz="800" dirty="0" smtClean="0">
                <a:latin typeface="Arial" charset="0"/>
              </a:rPr>
              <a:t>-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SN </a:t>
            </a:r>
            <a:r>
              <a:rPr lang="cs-CZ" altLang="cs-CZ" sz="800" dirty="0">
                <a:latin typeface="Arial" charset="0"/>
              </a:rPr>
              <a:t>- </a:t>
            </a:r>
            <a:r>
              <a:rPr lang="cs-CZ" altLang="cs-CZ" sz="800" dirty="0" smtClean="0">
                <a:latin typeface="Arial" charset="0"/>
              </a:rPr>
              <a:t>T  10°- 43°C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</a:t>
            </a:r>
            <a:r>
              <a:rPr lang="cs-CZ" altLang="cs-CZ" sz="800" dirty="0" smtClean="0">
                <a:latin typeface="Arial" charset="0"/>
              </a:rPr>
              <a:t>-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</a:t>
            </a:r>
            <a:r>
              <a:rPr lang="cs-CZ" altLang="cs-CZ" sz="800" b="1" dirty="0" smtClean="0">
                <a:latin typeface="Arial" charset="0"/>
              </a:rPr>
              <a:t>– tichý a úsporný chod, záruka </a:t>
            </a:r>
            <a:r>
              <a:rPr lang="cs-CZ" altLang="cs-CZ" sz="800" b="1" dirty="0">
                <a:latin typeface="Arial" charset="0"/>
              </a:rPr>
              <a:t>12 </a:t>
            </a:r>
            <a:r>
              <a:rPr lang="cs-CZ" altLang="cs-CZ" sz="800" b="1" dirty="0" smtClean="0">
                <a:latin typeface="Arial" charset="0"/>
              </a:rPr>
              <a:t>let zdarma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Total No Frost – </a:t>
            </a:r>
            <a:r>
              <a:rPr lang="cs-CZ" altLang="cs-CZ" sz="800" b="1" dirty="0" smtClean="0">
                <a:latin typeface="Arial" charset="0"/>
              </a:rPr>
              <a:t>beznámrazová technologie chlazení 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Funkce Rychlé </a:t>
            </a:r>
            <a:r>
              <a:rPr lang="cs-CZ" altLang="cs-CZ" sz="800" b="1" dirty="0" smtClean="0">
                <a:latin typeface="Arial" charset="0"/>
              </a:rPr>
              <a:t>chlazení</a:t>
            </a:r>
            <a:r>
              <a:rPr lang="cs-CZ" altLang="cs-CZ" sz="800" b="1" dirty="0" smtClean="0">
                <a:latin typeface="Arial" charset="0"/>
              </a:rPr>
              <a:t> </a:t>
            </a:r>
            <a:r>
              <a:rPr lang="cs-CZ" altLang="cs-CZ" sz="800" b="1" dirty="0" smtClean="0">
                <a:latin typeface="Arial" charset="0"/>
              </a:rPr>
              <a:t>v celém prostoru mrazáku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Šokové </a:t>
            </a:r>
            <a:r>
              <a:rPr lang="cs-CZ" altLang="cs-CZ" sz="800" b="1" dirty="0" smtClean="0">
                <a:latin typeface="Arial" charset="0"/>
              </a:rPr>
              <a:t>chlazení </a:t>
            </a:r>
            <a:r>
              <a:rPr lang="cs-CZ" altLang="cs-CZ" sz="800" b="1" dirty="0" smtClean="0">
                <a:latin typeface="Arial" charset="0"/>
              </a:rPr>
              <a:t>v zásuvce </a:t>
            </a:r>
            <a:r>
              <a:rPr lang="cs-CZ" altLang="cs-CZ" sz="800" b="1" dirty="0">
                <a:latin typeface="Arial" charset="0"/>
              </a:rPr>
              <a:t>My Zone/Quick Cool </a:t>
            </a:r>
            <a:r>
              <a:rPr lang="cs-CZ" altLang="cs-CZ" sz="800" dirty="0" smtClean="0">
                <a:latin typeface="Arial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Elektronické ovládání 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Externí dotykový displej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Dětská pojistka</a:t>
            </a:r>
            <a:endParaRPr lang="cs-CZ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Automatické odmrazování </a:t>
            </a:r>
            <a:r>
              <a:rPr lang="cs-CZ" altLang="cs-CZ" sz="800" dirty="0" smtClean="0">
                <a:latin typeface="Arial" charset="0"/>
              </a:rPr>
              <a:t>chladničky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Akustický signál otevřených dvířek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Akustický a světelný signál zvýšené teploty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Stand-by režim displeje – vypnutí displeje po 30 vteřinách </a:t>
            </a:r>
            <a:r>
              <a:rPr lang="cs-CZ" altLang="cs-CZ" sz="800" dirty="0" smtClean="0">
                <a:latin typeface="Arial" charset="0"/>
              </a:rPr>
              <a:t>nečinnosti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Chladnička </a:t>
            </a: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Teplotní režimy</a:t>
            </a:r>
            <a:r>
              <a:rPr lang="cs-CZ" altLang="cs-CZ" sz="800" dirty="0" smtClean="0">
                <a:latin typeface="Arial" charset="0"/>
              </a:rPr>
              <a:t>: 2, 4, 6, 8 </a:t>
            </a:r>
            <a:r>
              <a:rPr lang="cs-CZ" altLang="cs-CZ" sz="800" dirty="0">
                <a:latin typeface="Arial" charset="0"/>
              </a:rPr>
              <a:t>°C (</a:t>
            </a:r>
            <a:r>
              <a:rPr lang="cs-CZ" altLang="cs-CZ" sz="800" dirty="0" smtClean="0">
                <a:latin typeface="Arial" charset="0"/>
              </a:rPr>
              <a:t>chladnička</a:t>
            </a:r>
            <a:r>
              <a:rPr lang="cs-CZ" altLang="cs-CZ" sz="800" dirty="0" smtClean="0">
                <a:latin typeface="Arial" charset="0"/>
              </a:rPr>
              <a:t>)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1x zásuvka My Zone/Quick Cool – pro šokové zchlazení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2x zásuvka My Zone s teplotou </a:t>
            </a:r>
            <a:r>
              <a:rPr lang="cs-CZ" altLang="cs-CZ" sz="800" dirty="0">
                <a:latin typeface="Arial" charset="0"/>
              </a:rPr>
              <a:t>0°C / </a:t>
            </a:r>
            <a:r>
              <a:rPr lang="cs-CZ" altLang="cs-CZ" sz="800" dirty="0" smtClean="0">
                <a:latin typeface="Arial" charset="0"/>
              </a:rPr>
              <a:t>2°C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Funkce Super Cool pro rychlé zchlazení celého prostoru chladničky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1x zásuvka na zeleninu</a:t>
            </a:r>
            <a:endParaRPr lang="cs-CZ" altLang="cs-CZ" sz="800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</a:t>
            </a:r>
            <a:r>
              <a:rPr lang="cs-CZ" altLang="cs-CZ" sz="800" dirty="0">
                <a:latin typeface="Arial" charset="0"/>
              </a:rPr>
              <a:t>skleněné </a:t>
            </a:r>
            <a:r>
              <a:rPr lang="cs-CZ" altLang="cs-CZ" sz="800" dirty="0" smtClean="0">
                <a:latin typeface="Arial" charset="0"/>
              </a:rPr>
              <a:t>police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</a:t>
            </a:r>
            <a:r>
              <a:rPr lang="cs-CZ" altLang="cs-CZ" sz="800" dirty="0">
                <a:latin typeface="Arial" charset="0"/>
              </a:rPr>
              <a:t>přihrádky ve dveřích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Osvětlení LED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Kovové madlo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2 nastavitelné nožičky; 2 </a:t>
            </a:r>
            <a:r>
              <a:rPr lang="cs-CZ" altLang="cs-CZ" sz="800" dirty="0" smtClean="0">
                <a:latin typeface="Arial" charset="0"/>
              </a:rPr>
              <a:t>kolečka; </a:t>
            </a:r>
            <a:r>
              <a:rPr lang="cs-CZ" altLang="cs-CZ" sz="800" dirty="0" smtClean="0">
                <a:latin typeface="Arial" charset="0"/>
              </a:rPr>
              <a:t>Výměnný </a:t>
            </a:r>
            <a:r>
              <a:rPr lang="cs-CZ" altLang="cs-CZ" sz="800" dirty="0">
                <a:latin typeface="Arial" charset="0"/>
              </a:rPr>
              <a:t>závěs dveří</a:t>
            </a:r>
            <a:endParaRPr lang="cs-CZ" altLang="cs-CZ" sz="800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ovéPole 36"/>
          <p:cNvSpPr txBox="1"/>
          <p:nvPr/>
        </p:nvSpPr>
        <p:spPr>
          <a:xfrm>
            <a:off x="4788024" y="3645024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Osvětlení LED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34004913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6930265396676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1905 x 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1996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659 x 761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96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766817" y="1951846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423949" y="1965150"/>
            <a:ext cx="143944" cy="648000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1031" y="1011038"/>
            <a:ext cx="800100" cy="797955"/>
          </a:xfrm>
          <a:prstGeom prst="rect">
            <a:avLst/>
          </a:prstGeom>
        </p:spPr>
      </p:pic>
      <p:sp>
        <p:nvSpPr>
          <p:cNvPr id="24" name="TextovéPole 23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6" name="Obrázek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294" y="1844824"/>
            <a:ext cx="720000" cy="720000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016" y="4149160"/>
            <a:ext cx="720000" cy="720000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24" y="2636912"/>
            <a:ext cx="720000" cy="720000"/>
          </a:xfrm>
          <a:prstGeom prst="rect">
            <a:avLst/>
          </a:prstGeom>
        </p:spPr>
      </p:pic>
      <p:sp>
        <p:nvSpPr>
          <p:cNvPr id="30" name="TextovéPole 29"/>
          <p:cNvSpPr txBox="1"/>
          <p:nvPr/>
        </p:nvSpPr>
        <p:spPr>
          <a:xfrm>
            <a:off x="4859669" y="1859680"/>
            <a:ext cx="6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Externí dotykový displej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836660" y="2701898"/>
            <a:ext cx="762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pouhých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dB(A)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951424" y="4324348"/>
            <a:ext cx="6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Úsporné LED osvětlení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838842" y="4854748"/>
            <a:ext cx="894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Akustický a světelný signál zvýšené teploty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787878" y="1107611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24" y="980728"/>
            <a:ext cx="720000" cy="720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51"/>
          <a:stretch/>
        </p:blipFill>
        <p:spPr>
          <a:xfrm>
            <a:off x="4065764" y="4725581"/>
            <a:ext cx="720000" cy="575627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24" y="3468374"/>
            <a:ext cx="720000" cy="720000"/>
          </a:xfrm>
          <a:prstGeom prst="rect">
            <a:avLst/>
          </a:prstGeom>
        </p:spPr>
      </p:pic>
      <p:sp>
        <p:nvSpPr>
          <p:cNvPr id="43" name="TextovéPole 42"/>
          <p:cNvSpPr txBox="1"/>
          <p:nvPr/>
        </p:nvSpPr>
        <p:spPr>
          <a:xfrm>
            <a:off x="4716016" y="3564305"/>
            <a:ext cx="945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Šokové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chlazení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zásuvce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Zone/Quick Cool 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5" t="3800" r="14345" b="651"/>
          <a:stretch/>
        </p:blipFill>
        <p:spPr>
          <a:xfrm>
            <a:off x="6732240" y="2542276"/>
            <a:ext cx="1320662" cy="250375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15" t="5900" r="27716" b="3801"/>
          <a:stretch/>
        </p:blipFill>
        <p:spPr>
          <a:xfrm>
            <a:off x="5723094" y="986930"/>
            <a:ext cx="1009146" cy="289288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036846" y="898725"/>
            <a:ext cx="900000" cy="88255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300" y="1920405"/>
            <a:ext cx="1024204" cy="20484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b4af0723-3826-4aee-ba08-906e8dce304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72</Words>
  <Application>Microsoft Office PowerPoint</Application>
  <PresentationFormat>Předvádění na obrazovce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260</cp:revision>
  <cp:lastPrinted>2016-05-31T13:00:02Z</cp:lastPrinted>
  <dcterms:created xsi:type="dcterms:W3CDTF">2015-07-16T11:02:07Z</dcterms:created>
  <dcterms:modified xsi:type="dcterms:W3CDTF">2021-05-31T10:30:04Z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