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06.12.2022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HW90-B14939S8-S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Předem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</a:t>
            </a: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pračka I-PRO SERIES 3</a:t>
            </a:r>
            <a:endParaRPr lang="cs-CZ" altLang="cs-CZ" sz="1400" dirty="0">
              <a:solidFill>
                <a:prstClr val="black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Direct Motion motor, ABT antibakteriální ošetření,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Refresh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digitální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displej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rychlý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cyklus, 3 parní cykly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(kg)		</a:t>
            </a:r>
            <a:r>
              <a:rPr lang="cs-CZ" altLang="cs-CZ" sz="800" dirty="0" smtClean="0">
                <a:latin typeface="Arial" charset="0"/>
              </a:rPr>
              <a:t>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latin typeface="Arial" charset="0"/>
              </a:rPr>
              <a:t>0,494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</a:t>
            </a:r>
            <a:r>
              <a:rPr lang="cs-CZ" altLang="cs-CZ" sz="800" dirty="0" smtClean="0">
                <a:latin typeface="Arial" charset="0"/>
              </a:rPr>
              <a:t>kWh)	</a:t>
            </a:r>
            <a:r>
              <a:rPr lang="cs-CZ" altLang="cs-CZ" sz="800" dirty="0" smtClean="0">
                <a:latin typeface="Arial" charset="0"/>
              </a:rPr>
              <a:t>49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latin typeface="Arial" charset="0"/>
              </a:rPr>
              <a:t>48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latin typeface="Arial" charset="0"/>
              </a:rPr>
              <a:t>1400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B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latin typeface="Arial" charset="0"/>
              </a:rPr>
              <a:t>3:48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latin typeface="Arial" charset="0"/>
              </a:rPr>
              <a:t>67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A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Motion Motor – motor umístěný přímo na bubnu bez použití řemenu, tichý chod pouhých 70 dB(A) při odstřeďování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Záruka na motor 12 let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ABT – antibakt. ošetření zásuvky na detergent a gumového těsnění dvířek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PillowDrum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šetrný buben s polštářkovými výstupky, Osvětlení bubnu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„Refresh“- Osvěžení - vytváří jemnou a teplou vodní mlhu, která proniká do vláken; zbavuje zápachu, desinfikuje a sterilizuje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prádlo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parní cykly pro větší hygienu a snadnější žehlení: Košile, Dětská péče, Antialergenní péče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Laserem svařený buben – odolný proti poničení, jemný téměř neviditelný svár, který je šetrný k oděvům během praní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15 programů: 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Refresh (Osvěžení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Expres 15‘,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Rychlý, Vlna, Jemné,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Bavlna 20°C, Eco 40°C –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60°C, 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Odstřeďování,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 parní cykly - Košile, Dětská péče, Antialergenní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péče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Přikrývky, Mix, Syntetika, Bavlna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Odložený konec programu,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Proti pomačkání, Nastavení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teploty praní, Nastavení otáček odstřeďování, Přídavné máchání,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Dětský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zámek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dveří; Ochrana proti úniku vody Antioverflow</a:t>
            </a:r>
          </a:p>
          <a:p>
            <a:pPr marL="0" indent="0">
              <a:buNone/>
            </a:pP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Digitální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displej s tlačítky;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motor; </a:t>
            </a: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Průměr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(výška) bubnu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49,5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cm;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Objem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bubnu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l;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Plnicí tvor 36 cm; </a:t>
            </a:r>
            <a:endParaRPr lang="cs-CZ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31019076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6921081595824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Antracitová s černými dvířky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850 x 595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600</a:t>
            </a:r>
            <a:endParaRPr lang="cs-CZ" altLang="cs-CZ" sz="800" b="1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Čistá váha výrobku (kg)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74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890 x 653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695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77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788024" y="4694953"/>
            <a:ext cx="978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chod -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pouhých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dB(A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při odstřeďování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851918" y="3662595"/>
            <a:ext cx="8977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PillowDrum –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šetrný buben s polštářkovými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výstupky pro jemné zacházení s prádlem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797528" y="2911150"/>
            <a:ext cx="92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zásuvky na prášek a těsnění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4860169" y="980728"/>
            <a:ext cx="935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Motion Motor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motor umístěný přímo na bubnu bez použití řemenu, tichý chod </a:t>
            </a:r>
          </a:p>
        </p:txBody>
      </p:sp>
      <p:pic>
        <p:nvPicPr>
          <p:cNvPr id="17" name="Obrázek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993" y="1054572"/>
            <a:ext cx="720000" cy="757153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4887023" y="1846387"/>
            <a:ext cx="931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parní cykly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větší hygienu a snadnější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žehlení: Košile, Dětská péče, Antialergenní péče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7601" y="2852936"/>
            <a:ext cx="720000" cy="72000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428" y="1019131"/>
            <a:ext cx="720000" cy="720000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528" y="4584243"/>
            <a:ext cx="720000" cy="720000"/>
          </a:xfrm>
          <a:prstGeom prst="rect">
            <a:avLst/>
          </a:prstGeom>
        </p:spPr>
      </p:pic>
      <p:sp>
        <p:nvSpPr>
          <p:cNvPr id="18" name="Obdélník 17"/>
          <p:cNvSpPr/>
          <p:nvPr/>
        </p:nvSpPr>
        <p:spPr>
          <a:xfrm>
            <a:off x="4093658" y="4653136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424" y="3699885"/>
            <a:ext cx="720000" cy="720000"/>
          </a:xfrm>
          <a:prstGeom prst="rect">
            <a:avLst/>
          </a:prstGeom>
        </p:spPr>
      </p:pic>
      <p:sp>
        <p:nvSpPr>
          <p:cNvPr id="27" name="TextovéPole 26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2019/2014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pic>
        <p:nvPicPr>
          <p:cNvPr id="28" name="Obrázek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8122" y="1988920"/>
            <a:ext cx="720000" cy="720000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00" t="6951" r="19551" b="6951"/>
          <a:stretch/>
        </p:blipFill>
        <p:spPr>
          <a:xfrm>
            <a:off x="5787498" y="2409215"/>
            <a:ext cx="1757120" cy="2442099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40077" y="959389"/>
            <a:ext cx="706388" cy="692696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456" y="1798828"/>
            <a:ext cx="1515243" cy="303048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71747CF-528E-4FB1-8821-D297DBD7BA7C}">
  <ds:schemaRefs>
    <ds:schemaRef ds:uri="http://purl.org/dc/terms/"/>
    <ds:schemaRef ds:uri="http://purl.org/dc/dcmitype/"/>
    <ds:schemaRef ds:uri="http://schemas.microsoft.com/office/2006/documentManagement/types"/>
    <ds:schemaRef ds:uri="b4af0723-3826-4aee-ba08-906e8dce3040"/>
    <ds:schemaRef ds:uri="http://schemas.microsoft.com/office/infopath/2007/PartnerControls"/>
    <ds:schemaRef ds:uri="http://purl.org/dc/elements/1.1/"/>
    <ds:schemaRef ds:uri="a09af93a-bc92-4cce-8ba3-c8fdbed82e22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2111</TotalTime>
  <Words>102</Words>
  <Application>Microsoft Office PowerPoint</Application>
  <PresentationFormat>Předvádění na obrazovce (4:3)</PresentationFormat>
  <Paragraphs>56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310</cp:revision>
  <cp:lastPrinted>2016-05-31T13:00:02Z</cp:lastPrinted>
  <dcterms:created xsi:type="dcterms:W3CDTF">2015-07-16T11:02:07Z</dcterms:created>
  <dcterms:modified xsi:type="dcterms:W3CDTF">2022-12-06T11:10:40Z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