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HDW1620DNPD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kombinovaná chladnička 2D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Humidity Zone, HCS filtr, LED, interní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258/119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7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N - ST 16°- </a:t>
            </a:r>
            <a:r>
              <a:rPr lang="cs-CZ" altLang="cs-CZ" sz="800" dirty="0" smtClean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Interní </a:t>
            </a:r>
            <a:r>
              <a:rPr lang="cs-CZ" altLang="cs-CZ" sz="800" dirty="0">
                <a:latin typeface="Arial" charset="0"/>
              </a:rPr>
              <a:t>dotykový displej; Elektronický </a:t>
            </a:r>
            <a:r>
              <a:rPr lang="cs-CZ" altLang="cs-CZ" sz="800" dirty="0" smtClean="0">
                <a:latin typeface="Arial" charset="0"/>
              </a:rPr>
              <a:t>termostat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</a:t>
            </a:r>
            <a:r>
              <a:rPr lang="cs-CZ" altLang="cs-CZ" sz="800" dirty="0">
                <a:latin typeface="Arial" charset="0"/>
              </a:rPr>
              <a:t>Rychlé chlazení (na displeji),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</a:t>
            </a:r>
            <a:r>
              <a:rPr lang="cs-CZ" altLang="cs-CZ" sz="800" dirty="0">
                <a:latin typeface="Arial" charset="0"/>
              </a:rPr>
              <a:t>mrazení, </a:t>
            </a:r>
            <a:r>
              <a:rPr lang="cs-CZ" altLang="cs-CZ" sz="800" dirty="0" smtClean="0">
                <a:latin typeface="Arial" charset="0"/>
              </a:rPr>
              <a:t>Dovolená a Eco </a:t>
            </a:r>
            <a:r>
              <a:rPr lang="cs-CZ" altLang="cs-CZ" sz="800" dirty="0">
                <a:latin typeface="Arial" charset="0"/>
              </a:rPr>
              <a:t>(pouze v aplikaci</a:t>
            </a:r>
            <a:r>
              <a:rPr lang="cs-CZ" altLang="cs-CZ" sz="800" dirty="0" smtClean="0">
                <a:latin typeface="Arial" charset="0"/>
              </a:rPr>
              <a:t>),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Demo režim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34005174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8059019051970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Tmavý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7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2047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77,8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49289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441477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004984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chlazení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3861048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284984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249067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4787840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4509120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66" y="1232673"/>
            <a:ext cx="648000" cy="6523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2" t="4851" r="16945" b="4851"/>
          <a:stretch/>
        </p:blipFill>
        <p:spPr>
          <a:xfrm>
            <a:off x="6840419" y="2722594"/>
            <a:ext cx="1141783" cy="218207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1" t="5900" r="30681" b="4851"/>
          <a:stretch/>
        </p:blipFill>
        <p:spPr>
          <a:xfrm>
            <a:off x="5760443" y="1502139"/>
            <a:ext cx="1045221" cy="341707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05072" y="836712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246" y="1560945"/>
            <a:ext cx="1042040" cy="20840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b4af0723-3826-4aee-ba08-906e8dce3040"/>
    <ds:schemaRef ds:uri="http://schemas.microsoft.com/office/infopath/2007/PartnerControls"/>
    <ds:schemaRef ds:uri="a09af93a-bc92-4cce-8ba3-c8fdbed82e22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105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259</cp:revision>
  <cp:lastPrinted>2016-05-31T13:00:02Z</cp:lastPrinted>
  <dcterms:created xsi:type="dcterms:W3CDTF">2015-07-16T11:02:07Z</dcterms:created>
  <dcterms:modified xsi:type="dcterms:W3CDTF">2022-08-23T09:42:03Z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