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ID46G3HTB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Hydrolytické čištění, dotykový displej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Graphic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UX, 2x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0,97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18 programů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Statický + ventilátor, Víceúrovňové pečení, Spodní ohřev, Spodní ohřev + ventilátor,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 (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), Víceúrovňové pečení+,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Jolly, Chléb, Maso a drůbež, Ryby, Zelenina,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H20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Jolly</a:t>
            </a:r>
            <a:r>
              <a:rPr lang="cs-CZ" altLang="cs-CZ" sz="800" dirty="0">
                <a:latin typeface="Arial" charset="0"/>
              </a:rPr>
              <a:t> - 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.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solidFill>
                  <a:srgbClr val="FF0000"/>
                </a:solidFill>
                <a:latin typeface="Arial" charset="0"/>
              </a:rPr>
              <a:t> </a:t>
            </a:r>
            <a:endParaRPr lang="cs-CZ" altLang="cs-CZ" sz="800" b="1" u="sng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Nabídka kategorií potravin umožňuje připravovat různé recepty bez předehřívání trouby díky určeným programům (Maso, Ryby, Zelenina)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H₂O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90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Graphic</a:t>
            </a:r>
            <a:r>
              <a:rPr lang="cs-CZ" altLang="cs-CZ" sz="800" dirty="0">
                <a:latin typeface="Arial" charset="0"/>
              </a:rPr>
              <a:t> UX - Plně dotykové ovládání + bílý displej (dálkové ovládání, osvětlení, funkce, hodiny, teplota)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p</a:t>
            </a:r>
            <a:r>
              <a:rPr lang="cs-CZ" altLang="cs-CZ" sz="800" b="1" dirty="0">
                <a:latin typeface="Arial" charset="0"/>
                <a:cs typeface="+mn-cs"/>
              </a:rPr>
              <a:t>ostranní osvětlení + 1x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33703809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8059019084244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37,64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295" y="1808554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3360" y="371508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F35E7F9-ED41-3083-2B7F-87D64D91A7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4624" y="1100117"/>
            <a:ext cx="2219580" cy="22168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6E9DDC1-5E97-CD7B-E81B-1A635E6CD3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8273" y="3484933"/>
            <a:ext cx="1731964" cy="143603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7EDCD14-6498-E702-2B44-EF290EA52E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7686" y="3409142"/>
            <a:ext cx="1579326" cy="967974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6555A4B4-2BF5-621F-E5B4-33387C6C57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8723" y="1485831"/>
            <a:ext cx="882557" cy="183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2515</TotalTime>
  <Words>400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308</cp:revision>
  <cp:lastPrinted>2021-09-06T12:40:04Z</cp:lastPrinted>
  <dcterms:created xsi:type="dcterms:W3CDTF">2015-07-16T11:02:07Z</dcterms:created>
  <dcterms:modified xsi:type="dcterms:W3CDTF">2024-06-25T08:43:36Z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