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878497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HTW5618DNPT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třídveřová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3D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Air Surround, Invertorový kompresor se zárukou 12 let, Humidity Zone, HCS filtr, My Zone, Easy Access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360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235/125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0,594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217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 </a:t>
            </a:r>
            <a:r>
              <a:rPr lang="cs-CZ" altLang="cs-CZ" sz="800" dirty="0" smtClean="0">
                <a:latin typeface="Arial" charset="0"/>
              </a:rPr>
              <a:t>s </a:t>
            </a:r>
            <a:r>
              <a:rPr lang="cs-CZ" altLang="cs-CZ" sz="800" b="1" dirty="0" smtClean="0">
                <a:latin typeface="Arial" charset="0"/>
              </a:rPr>
              <a:t>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</a:t>
            </a:r>
            <a:r>
              <a:rPr lang="cs-CZ" altLang="cs-CZ" sz="800" dirty="0">
                <a:latin typeface="Arial" charset="0"/>
              </a:rPr>
              <a:t>– beznámrazová technologie </a:t>
            </a:r>
            <a:r>
              <a:rPr lang="cs-CZ" altLang="cs-CZ" sz="800" dirty="0" smtClean="0">
                <a:latin typeface="Arial" charset="0"/>
              </a:rPr>
              <a:t>mrazení s rovnoměrnou distribucí chladného vzduchu proudící v horizontálních kruzích. Šetrné zachování až 99%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</a:t>
            </a:r>
            <a:r>
              <a:rPr lang="cs-CZ" altLang="cs-CZ" sz="800" dirty="0" smtClean="0">
                <a:latin typeface="Arial" charset="0"/>
              </a:rPr>
              <a:t>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Zásuvka My Zone Pro – </a:t>
            </a:r>
            <a:r>
              <a:rPr lang="cs-CZ" altLang="cs-CZ" sz="800" dirty="0" smtClean="0">
                <a:latin typeface="Arial" charset="0"/>
              </a:rPr>
              <a:t>3 úrovně samostatné nezávislé regulace teploty v zásuvce od 0 do +5 °C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Easy Access </a:t>
            </a:r>
            <a:r>
              <a:rPr lang="cs-CZ" altLang="cs-CZ" sz="800" dirty="0" smtClean="0">
                <a:latin typeface="Arial" charset="0"/>
              </a:rPr>
              <a:t>– dvě samostatně přístupné externí zásuvky do mrazáku na teleskopických výsuvech. Úspora 30 % energie při otevírání.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Extra tichý chod pouhých 35 dB(A)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(z toho 1 složitelná) / 5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My Zone Pro, </a:t>
            </a:r>
            <a:r>
              <a:rPr lang="cs-CZ" altLang="cs-CZ" sz="800" dirty="0" smtClean="0">
                <a:latin typeface="Arial" charset="0"/>
              </a:rPr>
              <a:t>Držák na víno a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samostatně přístupné externí zásuvky s teleskopickým pojezdem + 1 vnitřní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34005475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6901018087424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Matná 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1880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838742" y="3344159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809690" y="4149080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Nezávislá regulace teploty zásuvce My Zone od 0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do +5 °C</a:t>
            </a: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3210" y="2492896"/>
            <a:ext cx="89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 – samostatný a snadný přístup do mrazáku s 30% úsporou energie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9" y="3397707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08" y="549224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30893" y="4869160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připojení a ovládání na dálku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942" y="1027494"/>
            <a:ext cx="648000" cy="65232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121" y="2596761"/>
            <a:ext cx="720000" cy="72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45" y="4077072"/>
            <a:ext cx="720000" cy="72000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03" y="4725144"/>
            <a:ext cx="720000" cy="720000"/>
          </a:xfrm>
          <a:prstGeom prst="rect">
            <a:avLst/>
          </a:prstGeom>
        </p:spPr>
      </p:pic>
      <p:sp>
        <p:nvSpPr>
          <p:cNvPr id="42" name="TextovéPole 41"/>
          <p:cNvSpPr txBox="1"/>
          <p:nvPr/>
        </p:nvSpPr>
        <p:spPr>
          <a:xfrm>
            <a:off x="4829679" y="5292553"/>
            <a:ext cx="893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244" y="973092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2" t="5901" r="18677" b="5901"/>
          <a:stretch/>
        </p:blipFill>
        <p:spPr>
          <a:xfrm>
            <a:off x="6718074" y="2821039"/>
            <a:ext cx="1266821" cy="226410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6" t="5901" r="27992" b="5901"/>
          <a:stretch/>
        </p:blipFill>
        <p:spPr>
          <a:xfrm>
            <a:off x="5754543" y="1016966"/>
            <a:ext cx="921844" cy="276553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00" b="89899"/>
          <a:stretch/>
        </p:blipFill>
        <p:spPr>
          <a:xfrm>
            <a:off x="8473080" y="970183"/>
            <a:ext cx="634380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544" y="1927892"/>
            <a:ext cx="941608" cy="1883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2065</TotalTime>
  <Words>133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279</cp:revision>
  <cp:lastPrinted>2016-05-31T13:00:02Z</cp:lastPrinted>
  <dcterms:created xsi:type="dcterms:W3CDTF">2015-07-16T11:02:07Z</dcterms:created>
  <dcterms:modified xsi:type="dcterms:W3CDTF">2023-05-25T13:05:07Z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