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HSR3918FIPB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chladnička Side by Side 90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Automatický výrobník ledu, Uhlíkový filtr, LED osvětlení, Displej,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72008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F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515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337/178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1,076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393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                   s 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Automatický výrobník ledu ve dveřích mrazáku (nezabírá prostor v mrazící části) s podavačem (kostky, tříšť, voda) a možností vypnutí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Uhlíkový filtr pro připojení na přívod vody součástí balení (ukazatel stavu a reset filtru na displeji)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Auto nastavení, Ukazatel filtru/resetování, výdej ledu a vody, Dětská pojistka, Stand by – pohotovostní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+1 až +9°C chladnička / -14 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skleněné police / 3 přihrádky ve dveřích / 2x zásuvka na zeleninu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Provozní teploty chladničky od 1°C do 9°C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skleněné police / automatický výrobník ledu ve dveřích / 2x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Provozní teploty mrazáku od -14°C do -24°C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 Daylight / </a:t>
            </a:r>
            <a:r>
              <a:rPr lang="cs-CZ" altLang="cs-CZ" sz="800" dirty="0">
                <a:latin typeface="Arial" charset="0"/>
              </a:rPr>
              <a:t>Integrované madlo / 2 nastavitelné 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34004686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6901018078026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1775 x 908 x 659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1880 x 980 x 716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106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22112" y="1678126"/>
            <a:ext cx="87453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177,5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40874" y="1739585"/>
            <a:ext cx="143944" cy="60576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106" y="931471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53112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 výrobník ledu ve dveřích mrazáku </a:t>
            </a: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748" y="3505251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78244" y="3501008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770749" y="4293096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imitující denní světlo pro dokonalý přehled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5091611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89907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33" y="4273611"/>
            <a:ext cx="648000" cy="648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14301"/>
          <a:stretch/>
        </p:blipFill>
        <p:spPr>
          <a:xfrm>
            <a:off x="6300192" y="3157807"/>
            <a:ext cx="1682898" cy="18553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1701" r="12200" b="3800"/>
          <a:stretch/>
        </p:blipFill>
        <p:spPr>
          <a:xfrm>
            <a:off x="5753801" y="969370"/>
            <a:ext cx="1195639" cy="219607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69090" y="923064"/>
            <a:ext cx="900000" cy="88255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72" y="1931900"/>
            <a:ext cx="1088405" cy="2176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58" y="256011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511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242</cp:revision>
  <cp:lastPrinted>2016-05-31T13:00:02Z</cp:lastPrinted>
  <dcterms:created xsi:type="dcterms:W3CDTF">2015-07-16T11:02:07Z</dcterms:created>
  <dcterms:modified xsi:type="dcterms:W3CDTF">2022-06-02T06:31:03Z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