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HAVG7WL4HB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Plynová deska </a:t>
            </a:r>
            <a:r>
              <a:rPr lang="cs-CZ" altLang="cs-CZ" sz="1400" b="0" cap="none" dirty="0" err="1">
                <a:solidFill>
                  <a:prstClr val="black"/>
                </a:solidFill>
                <a:latin typeface="Arial" charset="0"/>
              </a:rPr>
              <a:t>Series</a:t>
            </a: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6 – šířka 75 cm </a:t>
            </a:r>
            <a:endParaRPr lang="cs-CZ" altLang="cs-CZ" sz="1400" b="0" cap="none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5 hořáků, elektrické zapalování v knoflíku, bezpečnostní pojistka plynu, litinové podpěry, dvojitý hořák</a:t>
            </a:r>
            <a:b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0468" y="1077883"/>
            <a:ext cx="3946438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Standardní typ media	Metan (G 20)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Alternativní typ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edia	LPG (G30) – nutno </a:t>
            </a:r>
            <a:r>
              <a:rPr lang="cs-CZ" altLang="cs-CZ" sz="800" dirty="0" err="1">
                <a:solidFill>
                  <a:prstClr val="black"/>
                </a:solidFill>
                <a:latin typeface="Arial" charset="0"/>
                <a:cs typeface="+mn-cs"/>
              </a:rPr>
              <a:t>přetryskovat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Počet hořáků		5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Celkový výkon (kW)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10,9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	Zanedbatelná spotřeba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		50 až 60   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Hořáky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1x DC MONO Ø 135 mm, 4,2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x SEMI-RAPID Ø 73,5 mm, 1,5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1x RAPID Ø 98,5 mm, 2,7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1x AUX Ø 54 mm, 1 kW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Preci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Flame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precizní nastavení síly plamene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Elektrické zapalování v knoflíku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pojistka plynu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Litinové podpěry hrnců (3x)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Knoflíky ovládání vpředu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Trysky na propan butan součástí balení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33802953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8059019030456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95 × 745 × 510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17,38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127 × 786 × 568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18,36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11555E8C-5DB1-42E3-A709-D12E1B218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817" y="1028790"/>
            <a:ext cx="662754" cy="661161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D634F4B9-E578-4A82-A528-4FC6C0CFA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628" y="3524442"/>
            <a:ext cx="552257" cy="673213"/>
          </a:xfrm>
          <a:prstGeom prst="rect">
            <a:avLst/>
          </a:prstGeom>
        </p:spPr>
      </p:pic>
      <p:sp>
        <p:nvSpPr>
          <p:cNvPr id="36" name="TextovéPole 35">
            <a:extLst>
              <a:ext uri="{FF2B5EF4-FFF2-40B4-BE49-F238E27FC236}">
                <a16:creationId xmlns:a16="http://schemas.microsoft.com/office/drawing/2014/main" id="{C2333B48-2825-415A-B9B4-8017BD250245}"/>
              </a:ext>
            </a:extLst>
          </p:cNvPr>
          <p:cNvSpPr txBox="1"/>
          <p:nvPr/>
        </p:nvSpPr>
        <p:spPr>
          <a:xfrm>
            <a:off x="4661204" y="1059904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–široká nabídka receptů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699113" y="1939527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Litinové podpěry hrnců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23885" y="2799100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Silný plamen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17210" y="3530581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Harmonický design, který perfektně ladí s celou </a:t>
            </a:r>
            <a:r>
              <a:rPr lang="cs-CZ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B5010E25-4A10-4000-A0EC-CB472D5F3E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3235" y="1795151"/>
            <a:ext cx="744082" cy="651269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AEAE49ED-3B33-4ABF-BB26-9FFED47CB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7789" y="2609684"/>
            <a:ext cx="454149" cy="60749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358203E-EEDE-4228-865D-83B28855C8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7287" y="1142201"/>
            <a:ext cx="2853479" cy="195464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D58AC71-BD3F-45BC-87C6-3A1C7C6871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7960" y="3355539"/>
            <a:ext cx="1446782" cy="89524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CC3EF32-0951-45A6-AA84-F74307192D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4328" y="3375348"/>
            <a:ext cx="1289773" cy="89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2751</TotalTime>
  <Words>239</Words>
  <Application>Microsoft Office PowerPoint</Application>
  <PresentationFormat>Předvádění na obrazovce (4:3)</PresentationFormat>
  <Paragraphs>41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328</cp:revision>
  <cp:lastPrinted>2016-05-31T13:00:02Z</cp:lastPrinted>
  <dcterms:created xsi:type="dcterms:W3CDTF">2015-07-16T11:02:07Z</dcterms:created>
  <dcterms:modified xsi:type="dcterms:W3CDTF">2021-10-21T16:05:29Z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