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128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06.03.2023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10" Type="http://schemas.openxmlformats.org/officeDocument/2006/relationships/image" Target="../media/image8.png"/><Relationship Id="rId4" Type="http://schemas.openxmlformats.org/officeDocument/2006/relationships/image" Target="../media/image2.jp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Obrázek 3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COHS 38EW36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</a:t>
            </a:r>
            <a:r>
              <a:rPr lang="cs-CZ" altLang="cs-CZ" sz="1400" dirty="0">
                <a:latin typeface="Arial" charset="0"/>
              </a:rPr>
              <a:t>stojící chladnička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Statické chlazení, mechanické ovládání, osvětlení LED, chladící zóna Ice Box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90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90/-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0,232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Roční spotřeba energie (kWh/rok)		85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(hod)	-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39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Klimatická třída			N - ST 16°- 38°C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Hvězdičkové označení 		-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G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Vlastnosti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Statické chlazení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Manuální </a:t>
            </a:r>
            <a:r>
              <a:rPr lang="cs-CZ" altLang="cs-CZ" sz="800" dirty="0">
                <a:latin typeface="Arial" charset="0"/>
              </a:rPr>
              <a:t>odmrazování </a:t>
            </a:r>
            <a:r>
              <a:rPr lang="cs-CZ" altLang="cs-CZ" sz="800" dirty="0" smtClean="0">
                <a:latin typeface="Arial" charset="0"/>
              </a:rPr>
              <a:t>chladničky </a:t>
            </a: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Mechanický </a:t>
            </a:r>
            <a:r>
              <a:rPr lang="cs-CZ" altLang="cs-CZ" sz="800" dirty="0">
                <a:latin typeface="Arial" charset="0"/>
              </a:rPr>
              <a:t>termostat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Chladnička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2+1 skleněné police 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3 přihrádky ve dveřích chladničky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Zásuvka na zeleninu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Chladící zóna Ice Box 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1 přihrádka s poklopem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Osvětlení LED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Výměnný závěs dveří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2 nastavitelné nožičky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solidFill>
                <a:srgbClr val="C0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Ovál 26"/>
          <p:cNvSpPr/>
          <p:nvPr/>
        </p:nvSpPr>
        <p:spPr>
          <a:xfrm>
            <a:off x="4860032" y="108865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1239143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Automatické odmrazování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263699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2772297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Výměnný závěs dveří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13176"/>
            <a:ext cx="288032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Kód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34005357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8059019065182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Bílá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(mm)	850 x 480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450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(kg)	20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(mm)	885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496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462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(kg)	22</a:t>
            </a: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636912"/>
            <a:ext cx="720000" cy="720000"/>
          </a:xfrm>
          <a:prstGeom prst="flowChartConnector">
            <a:avLst/>
          </a:prstGeom>
          <a:ln>
            <a:solidFill>
              <a:schemeClr val="bg1">
                <a:lumMod val="50000"/>
              </a:schemeClr>
            </a:solidFill>
          </a:ln>
        </p:spPr>
      </p:pic>
      <p:sp>
        <p:nvSpPr>
          <p:cNvPr id="39" name="Vývojový diagram: spojnice 38"/>
          <p:cNvSpPr/>
          <p:nvPr/>
        </p:nvSpPr>
        <p:spPr>
          <a:xfrm>
            <a:off x="4067944" y="1052736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067944" y="1196752"/>
            <a:ext cx="720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>
                <a:solidFill>
                  <a:schemeClr val="bg1">
                    <a:lumMod val="50000"/>
                  </a:schemeClr>
                </a:solidFill>
              </a:rPr>
              <a:t>STATICKÉ CHLAZENÍ</a:t>
            </a: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2668" y="616334"/>
            <a:ext cx="648000" cy="648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5710660" y="688342"/>
            <a:ext cx="576064" cy="2880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85</a:t>
            </a:r>
          </a:p>
        </p:txBody>
      </p:sp>
      <p:sp>
        <p:nvSpPr>
          <p:cNvPr id="29" name="Vývojový diagram: spojnice 28"/>
          <p:cNvSpPr/>
          <p:nvPr/>
        </p:nvSpPr>
        <p:spPr>
          <a:xfrm>
            <a:off x="4067944" y="1844824"/>
            <a:ext cx="720000" cy="720000"/>
          </a:xfrm>
          <a:prstGeom prst="flowChartConnector">
            <a:avLst/>
          </a:prstGeom>
          <a:noFill/>
          <a:ln w="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noFill/>
            </a:endParaRPr>
          </a:p>
        </p:txBody>
      </p:sp>
      <p:sp>
        <p:nvSpPr>
          <p:cNvPr id="30" name="TextovéPole 29"/>
          <p:cNvSpPr txBox="1"/>
          <p:nvPr/>
        </p:nvSpPr>
        <p:spPr>
          <a:xfrm>
            <a:off x="3995936" y="2060848"/>
            <a:ext cx="8640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b="1" dirty="0" smtClean="0">
                <a:solidFill>
                  <a:schemeClr val="bg1">
                    <a:lumMod val="50000"/>
                  </a:schemeClr>
                </a:solidFill>
              </a:rPr>
              <a:t>LED </a:t>
            </a:r>
            <a:endParaRPr lang="cs-CZ" sz="10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Ovál 30"/>
          <p:cNvSpPr/>
          <p:nvPr/>
        </p:nvSpPr>
        <p:spPr>
          <a:xfrm>
            <a:off x="4860032" y="184482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860032" y="1988840"/>
            <a:ext cx="7200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Osvětlení interiéru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2" name="Picture 2" descr="Candy_logo.pn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43" name="TextovéPole 42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51" t="10101" r="11151" b="10101"/>
          <a:stretch/>
        </p:blipFill>
        <p:spPr>
          <a:xfrm>
            <a:off x="5792156" y="3384079"/>
            <a:ext cx="1605904" cy="1649307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68" t="9051" r="20066" b="9051"/>
          <a:stretch/>
        </p:blipFill>
        <p:spPr>
          <a:xfrm>
            <a:off x="5784648" y="1231836"/>
            <a:ext cx="1224137" cy="2075711"/>
          </a:xfrm>
          <a:prstGeom prst="rect">
            <a:avLst/>
          </a:prstGeom>
        </p:spPr>
      </p:pic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428958" y="445913"/>
            <a:ext cx="706388" cy="692696"/>
          </a:xfrm>
          <a:prstGeom prst="rect">
            <a:avLst/>
          </a:prstGeom>
        </p:spPr>
      </p:pic>
      <p:pic>
        <p:nvPicPr>
          <p:cNvPr id="11" name="Obrázek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6143" y="1239187"/>
            <a:ext cx="1503192" cy="30063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1453</TotalTime>
  <Words>43</Words>
  <Application>Microsoft Office PowerPoint</Application>
  <PresentationFormat>Předvádění na obrazovce (4:3)</PresentationFormat>
  <Paragraphs>51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178</cp:revision>
  <cp:lastPrinted>2016-05-31T13:00:02Z</cp:lastPrinted>
  <dcterms:created xsi:type="dcterms:W3CDTF">2015-07-16T11:02:07Z</dcterms:created>
  <dcterms:modified xsi:type="dcterms:W3CDTF">2023-03-06T14:23:17Z</dcterms:modified>
</cp:coreProperties>
</file>