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878497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HTW5620DNMG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Volně stojící třídveřová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3D 60 Series 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Air Surround, Invertorový kompresor se zárukou 12 let, Humidity Zone, HCS filtr, My Zone, Easy Access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414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289/125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0,619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226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10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My Inventory, Advanced Drink Assistant, atd.)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 s </a:t>
            </a:r>
            <a:r>
              <a:rPr lang="cs-CZ" altLang="cs-CZ" sz="800" b="1" dirty="0">
                <a:latin typeface="Arial" charset="0"/>
              </a:rPr>
              <a:t>prodlouženou 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Air Surround 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filtr v zásuvce Humidity </a:t>
            </a:r>
            <a:r>
              <a:rPr lang="cs-CZ" altLang="cs-CZ" sz="800" dirty="0">
                <a:latin typeface="Arial" charset="0"/>
              </a:rPr>
              <a:t>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Zásuvka My Zone Pro – </a:t>
            </a:r>
            <a:r>
              <a:rPr lang="cs-CZ" altLang="cs-CZ" sz="800" dirty="0">
                <a:latin typeface="Arial" charset="0"/>
              </a:rPr>
              <a:t>3 úrovně samostatné nezávislé regulace teploty v zásuvce od 0 do +5 °C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Úspora 30 % energie při otevírání.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Extra tichý chod pouhých 35 dB(A)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Eco,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+2 až +8 °C chladnička / -16 až -24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+1  skleněné police (z toho 1 složitelná) / 6 přihrádek ve 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Humidity Zone, Zásuvka My Zone Pro, </a:t>
            </a:r>
            <a:r>
              <a:rPr lang="cs-CZ" altLang="cs-CZ" sz="800" dirty="0">
                <a:latin typeface="Arial" charset="0"/>
              </a:rPr>
              <a:t>Držák na víno a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samostatně přístupné externí zásuvky s teleskopickým pojezdem + 1 vnitřní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LED /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Integrované madlo / 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34005437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6901018083907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Stříbrná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2050 x 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2080 x 664 x 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105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838742" y="3344159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09690" y="4149080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Nezávislá regulace teploty zásuvce My Zone od 0</a:t>
            </a:r>
            <a:r>
              <a:rPr lang="cs-CZ" altLang="cs-CZ" sz="800" dirty="0">
                <a:latin typeface="Arial" charset="0"/>
              </a:rPr>
              <a:t> do +5 °C</a:t>
            </a: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3210" y="2492896"/>
            <a:ext cx="89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 – samostatný a snadný přístup do mrazáku s 30% úsporou energie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9" y="339770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08" y="549224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30893" y="4869160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připojení a ovládání na dálku</a:t>
            </a: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942" y="1027494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5" t="4851" r="19488" b="5900"/>
          <a:stretch/>
        </p:blipFill>
        <p:spPr>
          <a:xfrm>
            <a:off x="6784351" y="2890048"/>
            <a:ext cx="1074053" cy="212312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1" t="4851" r="29601" b="4851"/>
          <a:stretch/>
        </p:blipFill>
        <p:spPr>
          <a:xfrm>
            <a:off x="5724128" y="1084912"/>
            <a:ext cx="1010983" cy="334401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37" b="89899"/>
          <a:stretch/>
        </p:blipFill>
        <p:spPr>
          <a:xfrm>
            <a:off x="8451764" y="978804"/>
            <a:ext cx="653683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70" y="2149552"/>
            <a:ext cx="1174341" cy="23486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121" y="2596761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611" y="981712"/>
            <a:ext cx="720000" cy="72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45" y="4077072"/>
            <a:ext cx="720000" cy="7200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03" y="4725144"/>
            <a:ext cx="720000" cy="720000"/>
          </a:xfrm>
          <a:prstGeom prst="rect">
            <a:avLst/>
          </a:prstGeom>
        </p:spPr>
      </p:pic>
      <p:sp>
        <p:nvSpPr>
          <p:cNvPr id="42" name="TextovéPole 41"/>
          <p:cNvSpPr txBox="1"/>
          <p:nvPr/>
        </p:nvSpPr>
        <p:spPr>
          <a:xfrm>
            <a:off x="4829679" y="5292553"/>
            <a:ext cx="893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Doplňkové funkce v aplikaci hOn: Food Locator, My Inventory a Advanced Drink Assistant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2045</TotalTime>
  <Words>589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Hana Ticháčková</cp:lastModifiedBy>
  <cp:revision>273</cp:revision>
  <cp:lastPrinted>2016-05-31T13:00:02Z</cp:lastPrinted>
  <dcterms:created xsi:type="dcterms:W3CDTF">2015-07-16T11:02:07Z</dcterms:created>
  <dcterms:modified xsi:type="dcterms:W3CDTF">2023-06-27T07:26:55Z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