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30.05.2022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HWS33GG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vinotéka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Jednozónová,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LED osvětlení,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5 dřevěných polic,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tichý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chod - antivibrační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systém,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dvířka s UV filtrem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18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32203" y="980728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2019/2016)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Celkový čistý objem (l)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lahví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za den (kWh/24 hod)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0,421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Roční spotřeba energie (kWh/rok)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154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Úroveň emisí hluku šířeného vzduchem (dB(A) re 1 pW)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Emisní třída hluku šířeného vzduchem		C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Klimatická třída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10°-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43°C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světla		G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Vlastnosti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využívat informační online platformu Vivino v aplikaci hOn (bez Wifi připojení a možnosti ovládání na dálku)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Jedna teplotní zóna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6°C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Vnitřní LED ovládání s digitálním displejem (teploty nastavení 6, 9, 12, 15, 18 °C)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Antivibrační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systém - tichý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provoz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Automatické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odmrazování 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 dřevěných polic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Transparentní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sklo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Polohovatelné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nožičky (2 vpředu)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Uhlíkový pachový filtr součástí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Závěsy pantů fixně vpravo (není možná záměna)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 kompresor 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 výparník bez dekoračního krytu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 nožičky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Chladivo R600a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18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34004987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6930265319613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830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29,5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501</a:t>
            </a:r>
            <a:endParaRPr lang="cs-CZ" altLang="cs-CZ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0389" y="973574"/>
            <a:ext cx="800100" cy="797955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12" y="1110141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2966657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312" y="3789040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54" y="2001936"/>
            <a:ext cx="720000" cy="720000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4927787" y="1124997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Interní LED displej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96469" y="2015855"/>
            <a:ext cx="706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Tichý chod - antivibrační kompresor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96468" y="3055157"/>
            <a:ext cx="696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Dvířka      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983720" y="396422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4952505" y="4598485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 dřevěných polic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85151" y="958654"/>
            <a:ext cx="770944" cy="756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670" y="2517234"/>
            <a:ext cx="1242943" cy="24858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t="15350" r="29000" b="16400"/>
          <a:stretch/>
        </p:blipFill>
        <p:spPr>
          <a:xfrm>
            <a:off x="5720157" y="1059825"/>
            <a:ext cx="1259409" cy="204653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11151" r="18500" b="10100"/>
          <a:stretch/>
        </p:blipFill>
        <p:spPr>
          <a:xfrm>
            <a:off x="5724128" y="3040079"/>
            <a:ext cx="1589123" cy="202007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642" y="4491706"/>
            <a:ext cx="720000" cy="720000"/>
          </a:xfrm>
          <a:prstGeom prst="rect">
            <a:avLst/>
          </a:prstGeom>
        </p:spPr>
      </p:pic>
      <p:pic>
        <p:nvPicPr>
          <p:cNvPr id="29" name="Immagine 20">
            <a:extLst>
              <a:ext uri="{FF2B5EF4-FFF2-40B4-BE49-F238E27FC236}">
                <a16:creationId xmlns:a16="http://schemas.microsoft.com/office/drawing/2014/main" xmlns="" id="{59661946-B785-4A25-8272-2E3D8B98356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0000" t="19244" r="38611" b="6151"/>
          <a:stretch/>
        </p:blipFill>
        <p:spPr>
          <a:xfrm>
            <a:off x="7100439" y="1841513"/>
            <a:ext cx="745987" cy="756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59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254</cp:revision>
  <cp:lastPrinted>2016-05-31T13:00:02Z</cp:lastPrinted>
  <dcterms:created xsi:type="dcterms:W3CDTF">2015-07-16T11:02:07Z</dcterms:created>
  <dcterms:modified xsi:type="dcterms:W3CDTF">2022-05-30T13:27:44Z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