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HATO 174 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err="1">
                <a:latin typeface="Arial" charset="0"/>
              </a:rPr>
              <a:t>Jednodvéřový</a:t>
            </a:r>
            <a:r>
              <a:rPr lang="cs-CZ" altLang="cs-CZ" sz="1400" dirty="0">
                <a:latin typeface="Arial" charset="0"/>
              </a:rPr>
              <a:t> vestavný mrazák UP 55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6 - výška 177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D, No </a:t>
            </a:r>
            <a:r>
              <a:rPr lang="cs-CZ" altLang="cs-CZ" sz="1200" dirty="0" err="1">
                <a:latin typeface="Arial" charset="0"/>
              </a:rPr>
              <a:t>Frost</a:t>
            </a:r>
            <a:r>
              <a:rPr lang="cs-CZ" altLang="cs-CZ" sz="1200" dirty="0">
                <a:latin typeface="Arial" charset="0"/>
              </a:rPr>
              <a:t>, Reverzibilní dvířka, Super </a:t>
            </a:r>
            <a:r>
              <a:rPr lang="cs-CZ" altLang="cs-CZ" sz="1200" dirty="0" err="1">
                <a:latin typeface="Arial" charset="0"/>
              </a:rPr>
              <a:t>Freezing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04773" y="1162199"/>
            <a:ext cx="3573492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mrazničky (l)		200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231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(dB(A))	41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Maximální mrazicí výkon za 24h		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Maximální doba skladování při výpadku proudu (h)	11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b="1" dirty="0" err="1">
                <a:latin typeface="Arial" charset="0"/>
              </a:rPr>
              <a:t>beznámrazová</a:t>
            </a:r>
            <a:r>
              <a:rPr lang="cs-CZ" altLang="cs-CZ" sz="800" b="1" dirty="0">
                <a:latin typeface="Arial" charset="0"/>
              </a:rPr>
              <a:t> technologie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Super </a:t>
            </a:r>
            <a:r>
              <a:rPr lang="cs-CZ" altLang="cs-CZ" sz="800" dirty="0" err="1">
                <a:latin typeface="Arial" charset="0"/>
              </a:rPr>
              <a:t>Freezing</a:t>
            </a:r>
            <a:r>
              <a:rPr lang="cs-CZ" altLang="cs-CZ" sz="800" dirty="0">
                <a:latin typeface="Arial" charset="0"/>
              </a:rPr>
              <a:t> – rychlé zmražení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Alarm přehřátí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2x police s víkem + 5x zásuvka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Výrobník ledových kostek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výměnné panty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standardní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Fixní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6681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37900588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8059019076386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1769 × 540 × 545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1840 × 573 × 573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54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48874" y="131589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Reverzibilní dvířka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 flipH="1">
            <a:off x="7591207" y="1124744"/>
            <a:ext cx="22333" cy="251970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7591207" y="2110748"/>
            <a:ext cx="353943" cy="63496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 cm</a:t>
            </a:r>
          </a:p>
        </p:txBody>
      </p:sp>
      <p:pic>
        <p:nvPicPr>
          <p:cNvPr id="46" name="Obrázek 45">
            <a:extLst>
              <a:ext uri="{FF2B5EF4-FFF2-40B4-BE49-F238E27FC236}">
                <a16:creationId xmlns:a16="http://schemas.microsoft.com/office/drawing/2014/main" id="{C3210551-178C-49FB-89D9-BEEFCAAF86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447" y="1125171"/>
            <a:ext cx="720000" cy="720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863D127-3795-E5EC-1837-FBAB03724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5150" y="1381192"/>
            <a:ext cx="965250" cy="195590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349DEE1-2995-DDDA-6DAF-993CD35D28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2724" y="1024908"/>
            <a:ext cx="1474580" cy="269212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D35E9C04-876C-53D9-FDB1-B233F95FBA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8178" y="3644444"/>
            <a:ext cx="1222130" cy="118797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82C5B7C-1CA2-7DCA-9944-BCA9F47010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7585" y="3782733"/>
            <a:ext cx="1638267" cy="104826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7A7CD27D-FDB7-C93D-F5EE-31254B76E4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6316" y="281124"/>
            <a:ext cx="654084" cy="64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2314</TotalTime>
  <Words>237</Words>
  <Application>Microsoft Office PowerPoint</Application>
  <PresentationFormat>Předvádění na obrazovce (4:3)</PresentationFormat>
  <Paragraphs>40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265</cp:revision>
  <cp:lastPrinted>2016-05-31T13:00:02Z</cp:lastPrinted>
  <dcterms:created xsi:type="dcterms:W3CDTF">2015-07-16T11:02:07Z</dcterms:created>
  <dcterms:modified xsi:type="dcterms:W3CDTF">2024-03-04T15:12:36Z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