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00" d="100"/>
          <a:sy n="100" d="100"/>
        </p:scale>
        <p:origin x="145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HWO45NM6SXB1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Kompaktní parní trouba I-</a:t>
            </a:r>
            <a:r>
              <a:rPr lang="cs-CZ" altLang="cs-CZ" sz="1400" dirty="0" err="1">
                <a:latin typeface="Arial" charset="0"/>
              </a:rPr>
              <a:t>Message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– šíře 60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Objem 34 l, energetická třída A++, parní ohřev, čištění trouby párou, horký vzduch, dotykové ovládání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34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Maximální výkon gril (W)		1500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Maximální výkon horkého vzduchu (W)		1530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Maximální výkon parního ohřevu (W)		800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3200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Jištění (A)			15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Statický, Parní, Spodní ohřev + Horní ohřev + Gril, Gril + Ventilátor, Spodní ohřev + Horní ohřev + parní, Připařování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Steam</a:t>
            </a:r>
            <a:r>
              <a:rPr lang="cs-CZ" altLang="cs-CZ" sz="800" dirty="0">
                <a:latin typeface="Arial" charset="0"/>
                <a:cs typeface="+mn-cs"/>
              </a:rPr>
              <a:t> 100 – parní pečení, přednastavená teplota 100°C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Steam</a:t>
            </a:r>
            <a:r>
              <a:rPr lang="cs-CZ" altLang="cs-CZ" sz="800" dirty="0">
                <a:latin typeface="Arial" charset="0"/>
              </a:rPr>
              <a:t> 130 </a:t>
            </a:r>
            <a:r>
              <a:rPr lang="cs-CZ" altLang="cs-CZ" sz="800" dirty="0">
                <a:latin typeface="Arial" charset="0"/>
                <a:cs typeface="+mn-cs"/>
              </a:rPr>
              <a:t>– parní pečení, přednastavená teplota 130°C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Steam</a:t>
            </a:r>
            <a:r>
              <a:rPr lang="cs-CZ" altLang="cs-CZ" sz="800" dirty="0">
                <a:latin typeface="Arial" charset="0"/>
                <a:cs typeface="+mn-cs"/>
              </a:rPr>
              <a:t> &amp; Ring (kruhové topné těleso) – parní pečení, přednastavená teplota 165°C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Clean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Steam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Oven</a:t>
            </a:r>
            <a:r>
              <a:rPr lang="cs-CZ" altLang="cs-CZ" sz="800" b="1" dirty="0">
                <a:latin typeface="Arial" charset="0"/>
              </a:rPr>
              <a:t> – čištění párou, 15 min, </a:t>
            </a:r>
            <a:r>
              <a:rPr lang="cs-CZ" altLang="cs-CZ" sz="800" b="1" dirty="0">
                <a:latin typeface="Arial" charset="0"/>
                <a:cs typeface="+mn-cs"/>
              </a:rPr>
              <a:t>přednastavená teplota 100°C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Dotykové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Elektronická minutka se zvukovou signalizací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hodiny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Nádoba na vodu pro parní ohřev 1 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Nerezový interiér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latin typeface="Arial" charset="0"/>
                <a:cs typeface="+mn-cs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Dětská pojistka –  zablokování tlačítek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			</a:t>
            </a:r>
            <a:br>
              <a:rPr lang="cs-CZ" altLang="cs-CZ" sz="800" dirty="0"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			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Boční prolisy pro vedení plechu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Halogenové osvětlení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Příslušenství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nerezový plech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děrovaný plech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grilovací mřížka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33703272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8059019030029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455 × 594 × 546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35</a:t>
            </a:r>
            <a:endParaRPr lang="cs-CZ" altLang="cs-CZ" sz="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610 × 707 × 710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40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4778586" y="1245608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ohřev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4788023" y="1751275"/>
            <a:ext cx="89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Boční prolisy pro vedení plechů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9F3B5E7-281B-4922-B08D-09247457EA6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1" t="20601" r="11151" b="20384"/>
          <a:stretch/>
        </p:blipFill>
        <p:spPr>
          <a:xfrm>
            <a:off x="5760311" y="980619"/>
            <a:ext cx="1684628" cy="128416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ECC9639-2E52-47F3-B0D2-EE4FC8E989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3" t="10632" r="6611" b="11209"/>
          <a:stretch/>
        </p:blipFill>
        <p:spPr>
          <a:xfrm>
            <a:off x="5758056" y="2264786"/>
            <a:ext cx="1684800" cy="153093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62E25FF-7ABA-497A-AA85-F8A4BF820B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" t="18221" r="4614" b="12750"/>
          <a:stretch/>
        </p:blipFill>
        <p:spPr>
          <a:xfrm>
            <a:off x="5738867" y="3768123"/>
            <a:ext cx="1684800" cy="126124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9823F43-282F-49F8-9DCB-71308EE03C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87" y="1691471"/>
            <a:ext cx="1339092" cy="267755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5068157-FAB8-4DF5-8828-8919764E8E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487" y="1005651"/>
            <a:ext cx="626400" cy="6264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81CAD64-FEE4-4AF3-8725-6207AAAF14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685" y="1710601"/>
            <a:ext cx="626400" cy="62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terms/"/>
    <ds:schemaRef ds:uri="b4af0723-3826-4aee-ba08-906e8dce3040"/>
    <ds:schemaRef ds:uri="http://schemas.microsoft.com/office/infopath/2007/PartnerControls"/>
    <ds:schemaRef ds:uri="http://purl.org/dc/dcmitype/"/>
    <ds:schemaRef ds:uri="http://schemas.microsoft.com/office/2006/documentManagement/types"/>
    <ds:schemaRef ds:uri="a09af93a-bc92-4cce-8ba3-c8fdbed82e22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3675</TotalTime>
  <Words>301</Words>
  <Application>Microsoft Office PowerPoint</Application>
  <PresentationFormat>Předvádění na obrazovce (4:3)</PresentationFormat>
  <Paragraphs>49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298</cp:revision>
  <cp:lastPrinted>2016-05-31T13:00:02Z</cp:lastPrinted>
  <dcterms:created xsi:type="dcterms:W3CDTF">2015-07-16T11:02:07Z</dcterms:created>
  <dcterms:modified xsi:type="dcterms:W3CDTF">2021-10-26T12:16:04Z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