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9" d="100"/>
          <a:sy n="89" d="100"/>
        </p:scale>
        <p:origin x="1310" y="-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01000" cy="936104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TRIO4GWNT/1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trojkombinace </a:t>
            </a:r>
            <a:r>
              <a:rPr lang="cs-CZ" altLang="cs-CZ" sz="1400" dirty="0">
                <a:latin typeface="Arial" charset="0"/>
              </a:rPr>
              <a:t>– </a:t>
            </a:r>
            <a:r>
              <a:rPr lang="cs-CZ" altLang="cs-CZ" sz="1400" dirty="0" smtClean="0">
                <a:latin typeface="Arial" charset="0"/>
              </a:rPr>
              <a:t>plynová </a:t>
            </a:r>
            <a:r>
              <a:rPr lang="cs-CZ" altLang="cs-CZ" sz="1400" dirty="0">
                <a:latin typeface="Arial" charset="0"/>
              </a:rPr>
              <a:t>deska, trouba, </a:t>
            </a:r>
            <a:r>
              <a:rPr lang="cs-CZ" altLang="cs-CZ" sz="1400" dirty="0" smtClean="0">
                <a:latin typeface="Arial" charset="0"/>
              </a:rPr>
              <a:t>myčka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40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l trouba,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4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plynové varné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zóny, 6 mycích programů, 6 sad nádobí kapacita myčky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Trouba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Elektrická trouba statická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</a:t>
            </a:r>
            <a:r>
              <a:rPr lang="cs-CZ" altLang="cs-CZ" sz="800" dirty="0">
                <a:latin typeface="Arial" charset="0"/>
              </a:rPr>
              <a:t>třída: </a:t>
            </a:r>
            <a:r>
              <a:rPr lang="cs-CZ" altLang="cs-CZ" sz="800" dirty="0" smtClean="0">
                <a:latin typeface="Arial" charset="0"/>
              </a:rPr>
              <a:t>		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(l): </a:t>
            </a:r>
            <a:r>
              <a:rPr lang="cs-CZ" altLang="cs-CZ" sz="800" dirty="0" smtClean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přirozená konvekce (kWh): </a:t>
            </a:r>
            <a:r>
              <a:rPr lang="cs-CZ" altLang="cs-CZ" sz="800" dirty="0" smtClean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0,69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</a:t>
            </a:r>
            <a:r>
              <a:rPr lang="cs-CZ" altLang="cs-CZ" sz="800" dirty="0" smtClean="0">
                <a:latin typeface="Arial" charset="0"/>
              </a:rPr>
              <a:t>nucená </a:t>
            </a:r>
            <a:r>
              <a:rPr lang="cs-CZ" altLang="cs-CZ" sz="800" dirty="0">
                <a:latin typeface="Arial" charset="0"/>
              </a:rPr>
              <a:t>konvekce (kWh): 	</a:t>
            </a:r>
            <a:r>
              <a:rPr lang="cs-CZ" altLang="cs-CZ" sz="800" dirty="0" smtClean="0">
                <a:latin typeface="Arial" charset="0"/>
              </a:rPr>
              <a:t>-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Příkon (W)		</a:t>
            </a:r>
            <a:r>
              <a:rPr lang="cs-CZ" altLang="cs-CZ" sz="800" dirty="0" smtClean="0">
                <a:latin typeface="Arial" charset="0"/>
              </a:rPr>
              <a:t>21</a:t>
            </a:r>
            <a:r>
              <a:rPr lang="cs-CZ" altLang="cs-CZ" sz="800" dirty="0" smtClean="0">
                <a:latin typeface="Arial" charset="0"/>
              </a:rPr>
              <a:t>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 programy + osvětlení trouby</a:t>
            </a:r>
            <a:r>
              <a:rPr lang="cs-CZ" altLang="cs-CZ" sz="800" dirty="0" smtClean="0">
                <a:latin typeface="Arial" charset="0"/>
              </a:rPr>
              <a:t>: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gril, gril s otočným grilem, statický s otočným grilem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Otočné </a:t>
            </a:r>
            <a:r>
              <a:rPr lang="cs-CZ" altLang="cs-CZ" sz="800" dirty="0" smtClean="0">
                <a:latin typeface="Arial" charset="0"/>
              </a:rPr>
              <a:t>knoflíky; Mechanická minutka; Naprogramování </a:t>
            </a:r>
            <a:r>
              <a:rPr lang="cs-CZ" altLang="cs-CZ" sz="800" dirty="0" smtClean="0">
                <a:latin typeface="Arial" charset="0"/>
              </a:rPr>
              <a:t>konce pečení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Dvojité </a:t>
            </a:r>
            <a:r>
              <a:rPr lang="cs-CZ" altLang="cs-CZ" sz="800" dirty="0">
                <a:latin typeface="Arial" charset="0"/>
              </a:rPr>
              <a:t>sklo dvířek </a:t>
            </a:r>
            <a:r>
              <a:rPr lang="cs-CZ" altLang="cs-CZ" sz="800" dirty="0" smtClean="0">
                <a:latin typeface="Arial" charset="0"/>
              </a:rPr>
              <a:t>trouby; Boční </a:t>
            </a:r>
            <a:r>
              <a:rPr lang="cs-CZ" altLang="cs-CZ" sz="800" dirty="0" smtClean="0">
                <a:latin typeface="Arial" charset="0"/>
              </a:rPr>
              <a:t>prolisy na vedení plechů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Příslušenství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plech </a:t>
            </a:r>
            <a:r>
              <a:rPr lang="cs-CZ" altLang="cs-CZ" sz="800" dirty="0" smtClean="0">
                <a:latin typeface="Arial" charset="0"/>
              </a:rPr>
              <a:t>(35 mm); 1x rošt; 1x </a:t>
            </a:r>
            <a:r>
              <a:rPr lang="cs-CZ" altLang="cs-CZ" sz="800" dirty="0" smtClean="0">
                <a:latin typeface="Arial" charset="0"/>
              </a:rPr>
              <a:t>otočný rožeň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Varná deska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Plynová varná deska se 4 hořáky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super rychlý hořák 3 500 W – 112 mm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rychlý hořák 2 500 W – 101 mm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hořák 1 750 W – 75 mm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pomocný hořák 1 000 W – 51 mm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Elektrické zapalování v </a:t>
            </a:r>
            <a:r>
              <a:rPr lang="cs-CZ" altLang="cs-CZ" sz="800" dirty="0" smtClean="0">
                <a:latin typeface="Arial" charset="0"/>
              </a:rPr>
              <a:t>knoflíku; Bezpečnostní </a:t>
            </a:r>
            <a:r>
              <a:rPr lang="cs-CZ" altLang="cs-CZ" sz="800" dirty="0">
                <a:latin typeface="Arial" charset="0"/>
              </a:rPr>
              <a:t>pojistky plynu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Vyvážené snímatelné skleněné víko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Smaltované podpěry hrnců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Tryskly na zemní plyn a LPG jsou součástí výrobku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Myčka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3:10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56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6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mycích </a:t>
            </a:r>
            <a:r>
              <a:rPr lang="cs-CZ" altLang="cs-CZ" sz="800" dirty="0" smtClean="0">
                <a:latin typeface="Arial" charset="0"/>
              </a:rPr>
              <a:t>programů: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Intenzivní 75°C, </a:t>
            </a:r>
            <a:r>
              <a:rPr lang="cs-CZ" altLang="cs-CZ" sz="800" dirty="0" smtClean="0">
                <a:latin typeface="Arial" charset="0"/>
              </a:rPr>
              <a:t>Univerzální 65°C, Eco 45°C, Rychlý 32 min. 50°C, Oplachování, Eco + Express 70°C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start, Express, Ukazatel nedostatku soli, Reset, Star &amp;Stop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programy  pečení + osvětlení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Kompaktní spotřebič 3v1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88024" y="2852936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pečící rošt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742413" y="3598271"/>
            <a:ext cx="970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plech 35 mm</a:t>
            </a:r>
          </a:p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33002131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8059019015729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865 x 600 x 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660x 700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49" t="-12697" r="-13618" b="-12968"/>
          <a:stretch/>
        </p:blipFill>
        <p:spPr>
          <a:xfrm>
            <a:off x="4067944" y="2636912"/>
            <a:ext cx="720000" cy="712615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42900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1" name="Obrázek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052736"/>
            <a:ext cx="612000" cy="612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052736"/>
            <a:ext cx="720000" cy="72000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8063094" y="1052736"/>
            <a:ext cx="50405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40</a:t>
            </a:r>
            <a:endParaRPr lang="cs-CZ" sz="16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Vývojový diagram: spojnice 35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067944" y="105273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Trouba</a:t>
            </a:r>
          </a:p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Myčka</a:t>
            </a:r>
          </a:p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Varná deska</a:t>
            </a:r>
            <a:endParaRPr lang="cs-CZ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Vývojový diagram: spojnice 43"/>
          <p:cNvSpPr/>
          <p:nvPr/>
        </p:nvSpPr>
        <p:spPr>
          <a:xfrm>
            <a:off x="4067944" y="1844824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67944" y="1916832"/>
            <a:ext cx="720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4 programy</a:t>
            </a:r>
          </a:p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pečení</a:t>
            </a:r>
            <a:endParaRPr lang="cs-CZ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052736"/>
            <a:ext cx="1111250" cy="785813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8074940" y="1797452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myčka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872081" y="5623983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trouba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75" y="422711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0" name="Ovál 39"/>
          <p:cNvSpPr/>
          <p:nvPr/>
        </p:nvSpPr>
        <p:spPr>
          <a:xfrm>
            <a:off x="4860032" y="422116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4788024" y="436518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Gril s otočným rožněm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2" t="6951" r="19099" b="8001"/>
          <a:stretch/>
        </p:blipFill>
        <p:spPr>
          <a:xfrm>
            <a:off x="5771540" y="1628800"/>
            <a:ext cx="1556549" cy="3407581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7961928" y="354390"/>
            <a:ext cx="706388" cy="692696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508" y="2081110"/>
            <a:ext cx="1444972" cy="28899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182" y="4976532"/>
            <a:ext cx="779788" cy="155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</TotalTime>
  <Words>73</Words>
  <Application>Microsoft Office PowerPoint</Application>
  <PresentationFormat>Předvádění na obrazovce (4:3)</PresentationFormat>
  <Paragraphs>74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139</cp:revision>
  <cp:lastPrinted>2016-05-05T10:40:20Z</cp:lastPrinted>
  <dcterms:created xsi:type="dcterms:W3CDTF">2015-07-16T11:02:07Z</dcterms:created>
  <dcterms:modified xsi:type="dcterms:W3CDTF">2021-07-21T08:33:38Z</dcterms:modified>
</cp:coreProperties>
</file>