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image" Target="../media/image11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emf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Obrázek 4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148129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-36512" y="42725"/>
            <a:ext cx="9361040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CSTG 28TVRE/1-S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Vrchem plněná automatická pračka Smart 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Smart Touch, 9 rychlých programů do 1 hod, digitální dotykový displej, AC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 motor, Gentle Touch Opening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908720"/>
            <a:ext cx="3995936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F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 smtClean="0">
                <a:latin typeface="Arial" charset="0"/>
              </a:rPr>
              <a:t>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0,908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91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1151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 Smart Touch - bezdotykové propojení pračky pomocí technologie NFC s chytrým telefonem a její ovládání (pouze pro Android s funkcí NFC, nelze použít pro IOS)</a:t>
            </a:r>
            <a:r>
              <a:rPr lang="cs-CZ" altLang="cs-CZ" sz="800" dirty="0">
                <a:latin typeface="Arial" charset="0"/>
              </a:rPr>
              <a:t>	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Stahování nových funkcí a cyklů; Funkce pro odložený začátek a konec</a:t>
            </a:r>
            <a:endParaRPr lang="en-US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Kontrolní cyklus; Vedení statistik praní a čerpání energie; </a:t>
            </a:r>
            <a:r>
              <a:rPr lang="en-US" altLang="cs-CZ" sz="800" b="1" dirty="0" smtClean="0">
                <a:latin typeface="Arial" charset="0"/>
              </a:rPr>
              <a:t>Tip</a:t>
            </a:r>
            <a:r>
              <a:rPr lang="cs-CZ" altLang="cs-CZ" sz="800" b="1" dirty="0" smtClean="0">
                <a:latin typeface="Arial" charset="0"/>
              </a:rPr>
              <a:t>y</a:t>
            </a:r>
            <a:r>
              <a:rPr lang="en-US" altLang="cs-CZ" sz="800" b="1" dirty="0" smtClean="0">
                <a:latin typeface="Arial" charset="0"/>
              </a:rPr>
              <a:t> a </a:t>
            </a:r>
            <a:r>
              <a:rPr lang="cs-CZ" altLang="cs-CZ" sz="800" b="1" dirty="0" smtClean="0">
                <a:latin typeface="Arial" charset="0"/>
              </a:rPr>
              <a:t>t</a:t>
            </a:r>
            <a:r>
              <a:rPr lang="en-US" altLang="cs-CZ" sz="800" b="1" dirty="0" smtClean="0">
                <a:latin typeface="Arial" charset="0"/>
              </a:rPr>
              <a:t>r</a:t>
            </a:r>
            <a:r>
              <a:rPr lang="cs-CZ" altLang="cs-CZ" sz="800" b="1" dirty="0" smtClean="0">
                <a:latin typeface="Arial" charset="0"/>
              </a:rPr>
              <a:t>iky</a:t>
            </a:r>
            <a:endParaRPr lang="en-US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Průvodce chybovými hláškami a uživatelský návod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Kg detector – detekce množství vloženého prádla a přizpůsobení praní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9</a:t>
            </a:r>
            <a:r>
              <a:rPr lang="cs-CZ" altLang="cs-CZ" sz="800" b="1" dirty="0" smtClean="0">
                <a:latin typeface="Arial" charset="0"/>
              </a:rPr>
              <a:t> rychlých programů do 1 hodiny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Extra velká kapacita 8 kg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16 programů základních + 40 programů Smart </a:t>
            </a:r>
            <a:r>
              <a:rPr lang="cs-CZ" altLang="cs-CZ" sz="800" dirty="0" smtClean="0">
                <a:latin typeface="Arial" charset="0"/>
              </a:rPr>
              <a:t>Touch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Bavlna, Eco 40 – 60°C, </a:t>
            </a:r>
            <a:r>
              <a:rPr lang="cs-CZ" altLang="cs-CZ" sz="800" dirty="0" smtClean="0">
                <a:latin typeface="Arial" charset="0"/>
              </a:rPr>
              <a:t>Bavlna + předpírka, </a:t>
            </a:r>
            <a:r>
              <a:rPr lang="cs-CZ" altLang="cs-CZ" sz="800" dirty="0">
                <a:latin typeface="Arial" charset="0"/>
              </a:rPr>
              <a:t>Vlna/ruční praní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>
                <a:latin typeface="Arial" charset="0"/>
              </a:rPr>
              <a:t>Syntetika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>
                <a:latin typeface="Arial" charset="0"/>
              </a:rPr>
              <a:t>Máchání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>
                <a:latin typeface="Arial" charset="0"/>
              </a:rPr>
              <a:t>Odčerpání + Odstřeďování,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b="1" dirty="0" smtClean="0">
                <a:latin typeface="Arial" charset="0"/>
              </a:rPr>
              <a:t>Rychlý </a:t>
            </a:r>
            <a:r>
              <a:rPr lang="cs-CZ" altLang="cs-CZ" sz="800" b="1" dirty="0">
                <a:latin typeface="Arial" charset="0"/>
              </a:rPr>
              <a:t>jemný 59 min, Rychlý sportovní plus 39 min, Rychlý hygienický 59 </a:t>
            </a:r>
            <a:r>
              <a:rPr lang="cs-CZ" altLang="cs-CZ" sz="800" b="1" dirty="0" smtClean="0">
                <a:latin typeface="Arial" charset="0"/>
              </a:rPr>
              <a:t>min, </a:t>
            </a:r>
            <a:r>
              <a:rPr lang="cs-CZ" altLang="cs-CZ" sz="800" b="1" dirty="0">
                <a:latin typeface="Arial" charset="0"/>
              </a:rPr>
              <a:t>Rychlý pro malé náplně 14, 30, 44 min, Rychlé smíšené a barevné 20° 59 min, Rychlá perfektní bavlna 59 min, </a:t>
            </a:r>
            <a:r>
              <a:rPr lang="cs-CZ" altLang="cs-CZ" sz="800" b="1" dirty="0" smtClean="0">
                <a:latin typeface="Arial" charset="0"/>
              </a:rPr>
              <a:t>Rychlý </a:t>
            </a:r>
            <a:r>
              <a:rPr lang="cs-CZ" altLang="cs-CZ" sz="800" b="1" dirty="0">
                <a:latin typeface="Arial" charset="0"/>
              </a:rPr>
              <a:t>speciální </a:t>
            </a:r>
            <a:r>
              <a:rPr lang="cs-CZ" altLang="cs-CZ" sz="800" b="1" dirty="0" smtClean="0">
                <a:latin typeface="Arial" charset="0"/>
              </a:rPr>
              <a:t>49 </a:t>
            </a:r>
            <a:r>
              <a:rPr lang="cs-CZ" altLang="cs-CZ" sz="800" b="1" dirty="0">
                <a:latin typeface="Arial" charset="0"/>
              </a:rPr>
              <a:t>min</a:t>
            </a:r>
            <a:r>
              <a:rPr lang="cs-CZ" altLang="cs-CZ" sz="800" b="1" dirty="0" smtClean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Smart </a:t>
            </a:r>
            <a:r>
              <a:rPr lang="cs-CZ" altLang="cs-CZ" sz="800" dirty="0">
                <a:latin typeface="Arial" charset="0"/>
              </a:rPr>
              <a:t>Touch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Předpírka, Extra </a:t>
            </a:r>
            <a:r>
              <a:rPr lang="cs-CZ" altLang="cs-CZ" sz="800" dirty="0">
                <a:latin typeface="Arial" charset="0"/>
              </a:rPr>
              <a:t>máchání, </a:t>
            </a:r>
            <a:r>
              <a:rPr lang="cs-CZ" altLang="cs-CZ" sz="800" dirty="0" smtClean="0">
                <a:latin typeface="Arial" charset="0"/>
              </a:rPr>
              <a:t>Hygienický+, </a:t>
            </a:r>
            <a:r>
              <a:rPr lang="cs-CZ" altLang="cs-CZ" sz="800" dirty="0">
                <a:latin typeface="Arial" charset="0"/>
              </a:rPr>
              <a:t>Snadné žehlení, Odložený start až 24 hod, Rychlý/Nastavení míry </a:t>
            </a:r>
            <a:r>
              <a:rPr lang="cs-CZ" altLang="cs-CZ" sz="800" dirty="0" smtClean="0">
                <a:latin typeface="Arial" charset="0"/>
              </a:rPr>
              <a:t>znečištění (3), </a:t>
            </a:r>
            <a:r>
              <a:rPr lang="cs-CZ" altLang="cs-CZ" sz="800" dirty="0">
                <a:latin typeface="Arial" charset="0"/>
              </a:rPr>
              <a:t>Nastavení teploty praní, Nastavení otáček odstřeďování, Zablokování 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</a:t>
            </a:r>
            <a:r>
              <a:rPr lang="cs-CZ" altLang="cs-CZ" sz="800" dirty="0" smtClean="0">
                <a:latin typeface="Arial" charset="0"/>
              </a:rPr>
              <a:t>dveří; Ochrana </a:t>
            </a:r>
            <a:r>
              <a:rPr lang="cs-CZ" altLang="cs-CZ" sz="800" dirty="0">
                <a:latin typeface="Arial" charset="0"/>
              </a:rPr>
              <a:t>proti úniku </a:t>
            </a:r>
            <a:r>
              <a:rPr lang="cs-CZ" altLang="cs-CZ" sz="800" dirty="0" smtClean="0">
                <a:latin typeface="Arial" charset="0"/>
              </a:rPr>
              <a:t>vody Antioverflow a proti přepěnění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Digitální dotykový displej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AC motor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Gentle Touch Opening – pomalé otevírání dvířek bubnu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Materiál bubnu Nerez/ vany Silitech, Objem bubnu 46 l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Buben Shiatsu – masážní body na povrchu pro šetrnou péči o tkaniny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Šířka </a:t>
            </a:r>
            <a:r>
              <a:rPr lang="cs-CZ" altLang="cs-CZ" sz="800" dirty="0">
                <a:latin typeface="Arial" charset="0"/>
              </a:rPr>
              <a:t>dvířek </a:t>
            </a:r>
            <a:r>
              <a:rPr lang="cs-CZ" altLang="cs-CZ" sz="800" dirty="0" smtClean="0">
                <a:latin typeface="Arial" charset="0"/>
              </a:rPr>
              <a:t>35 cm; Úhel </a:t>
            </a:r>
            <a:r>
              <a:rPr lang="cs-CZ" altLang="cs-CZ" sz="800" dirty="0">
                <a:latin typeface="Arial" charset="0"/>
              </a:rPr>
              <a:t>otevírání dvířek </a:t>
            </a:r>
            <a:r>
              <a:rPr lang="cs-CZ" altLang="cs-CZ" sz="800" dirty="0" smtClean="0">
                <a:latin typeface="Arial" charset="0"/>
              </a:rPr>
              <a:t>180°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453584"/>
            <a:ext cx="1755271" cy="35979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1" t="23012" r="24825" b="23386"/>
          <a:stretch/>
        </p:blipFill>
        <p:spPr>
          <a:xfrm>
            <a:off x="5862267" y="907168"/>
            <a:ext cx="864096" cy="63701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052816"/>
            <a:ext cx="509933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7"/>
          <a:srcRect l="2283" t="9563" r="76286" b="46539"/>
          <a:stretch/>
        </p:blipFill>
        <p:spPr>
          <a:xfrm>
            <a:off x="4068024" y="1844824"/>
            <a:ext cx="720000" cy="720000"/>
          </a:xfrm>
          <a:prstGeom prst="flowChartConnector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867497" y="2755833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rychlých cyklů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1 hodiny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60032" y="198884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Stahování více než 40 cyklů</a:t>
            </a:r>
            <a:r>
              <a:rPr lang="cs-CZ" sz="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31" name="Immagine 2"/>
          <p:cNvPicPr>
            <a:picLocks noChangeAspect="1"/>
          </p:cNvPicPr>
          <p:nvPr/>
        </p:nvPicPr>
        <p:blipFill rotWithShape="1">
          <a:blip r:embed="rId8"/>
          <a:srcRect l="47099" t="8736" r="32174" b="44796"/>
          <a:stretch/>
        </p:blipFill>
        <p:spPr>
          <a:xfrm>
            <a:off x="4067944" y="3429000"/>
            <a:ext cx="720000" cy="720000"/>
          </a:xfrm>
          <a:prstGeom prst="flowChartConnector">
            <a:avLst/>
          </a:prstGeom>
        </p:spPr>
      </p:pic>
      <p:sp>
        <p:nvSpPr>
          <p:cNvPr id="36" name="Ovál 35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860032" y="3501008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Nastavení odloženého začátku nebo konce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9"/>
          <a:srcRect l="60743" t="1603" r="18514" b="59200"/>
          <a:stretch/>
        </p:blipFill>
        <p:spPr>
          <a:xfrm>
            <a:off x="4067944" y="4221088"/>
            <a:ext cx="720000" cy="720000"/>
          </a:xfrm>
          <a:prstGeom prst="flowChartConnector">
            <a:avLst/>
          </a:prstGeom>
        </p:spPr>
      </p:pic>
      <p:sp>
        <p:nvSpPr>
          <p:cNvPr id="38" name="Ovál 37"/>
          <p:cNvSpPr/>
          <p:nvPr/>
        </p:nvSpPr>
        <p:spPr>
          <a:xfrm>
            <a:off x="4860032" y="422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860032" y="4221088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Kontrolní cyklus pro zjištění stavu pračky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0" name="Immagine 2"/>
          <p:cNvPicPr>
            <a:picLocks noChangeAspect="1"/>
          </p:cNvPicPr>
          <p:nvPr/>
        </p:nvPicPr>
        <p:blipFill rotWithShape="1">
          <a:blip r:embed="rId10"/>
          <a:srcRect l="41887" t="26902" r="41133" b="43059"/>
          <a:stretch/>
        </p:blipFill>
        <p:spPr>
          <a:xfrm>
            <a:off x="4067944" y="5013176"/>
            <a:ext cx="720000" cy="720000"/>
          </a:xfrm>
          <a:prstGeom prst="flowChartConnector">
            <a:avLst/>
          </a:prstGeom>
        </p:spPr>
      </p:pic>
      <p:sp>
        <p:nvSpPr>
          <p:cNvPr id="42" name="Ovál 41"/>
          <p:cNvSpPr/>
          <p:nvPr/>
        </p:nvSpPr>
        <p:spPr>
          <a:xfrm>
            <a:off x="4860032" y="501317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844479" y="5085104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Vedení  statistik praní a čerpání energie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60032" y="580526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802955" y="5877272"/>
            <a:ext cx="837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Pomalé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otevírání dvířek bubnu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631534" y="5131187"/>
            <a:ext cx="35202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31011148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8059019017860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Antracitová se stříbrným madlem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56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495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57,5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88024" y="1188041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pračky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307" y="2617138"/>
            <a:ext cx="771648" cy="771648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633" y="1548050"/>
            <a:ext cx="720000" cy="720000"/>
          </a:xfrm>
          <a:prstGeom prst="rect">
            <a:avLst/>
          </a:prstGeom>
        </p:spPr>
      </p:pic>
      <p:pic>
        <p:nvPicPr>
          <p:cNvPr id="44" name="Obrázek 4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950" y="5805264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9" t="4851" r="6319" b="3801"/>
          <a:stretch/>
        </p:blipFill>
        <p:spPr>
          <a:xfrm>
            <a:off x="5744420" y="2561121"/>
            <a:ext cx="1475591" cy="2468775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5672707" y="2179428"/>
            <a:ext cx="17933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 velká kapacita</a:t>
            </a:r>
            <a:endParaRPr lang="cs-CZ" sz="1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229" y="1892030"/>
            <a:ext cx="1672399" cy="33447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7915937" y="877425"/>
            <a:ext cx="936000" cy="917856"/>
          </a:xfrm>
          <a:prstGeom prst="rect">
            <a:avLst/>
          </a:prstGeom>
        </p:spPr>
      </p:pic>
      <p:sp>
        <p:nvSpPr>
          <p:cNvPr id="48" name="TextovéPole 47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80</Words>
  <Application>Microsoft Office PowerPoint</Application>
  <PresentationFormat>Předvádění na obrazovce (4:3)</PresentationFormat>
  <Paragraphs>64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84</cp:revision>
  <cp:lastPrinted>2016-05-05T10:40:20Z</cp:lastPrinted>
  <dcterms:created xsi:type="dcterms:W3CDTF">2015-07-16T11:02:07Z</dcterms:created>
  <dcterms:modified xsi:type="dcterms:W3CDTF">2021-02-05T15:04:04Z</dcterms:modified>
</cp:coreProperties>
</file>