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1ABE4"/>
    <a:srgbClr val="0093CE"/>
    <a:srgbClr val="0E8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63" d="100"/>
          <a:sy n="63" d="100"/>
        </p:scale>
        <p:origin x="53" y="5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10.07.2025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10.07.2025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CTP643C/YEP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Indukční varná deska Candy </a:t>
            </a:r>
            <a:r>
              <a:rPr lang="cs-CZ" altLang="cs-CZ" sz="1400" dirty="0" err="1">
                <a:latin typeface="Arial" charset="0"/>
              </a:rPr>
              <a:t>Cook</a:t>
            </a:r>
            <a:r>
              <a:rPr lang="cs-CZ" altLang="cs-CZ" sz="1400" dirty="0">
                <a:latin typeface="Arial" charset="0"/>
              </a:rPr>
              <a:t> 600  – šíře 60 cm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4 varné zóny, dotykové ovládání, </a:t>
            </a:r>
            <a:r>
              <a:rPr lang="cs-CZ" altLang="cs-CZ" sz="1400" dirty="0" err="1">
                <a:solidFill>
                  <a:srgbClr val="706F6F"/>
                </a:solidFill>
                <a:latin typeface="Arial" charset="0"/>
              </a:rPr>
              <a:t>Power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 Management, 9 úrovní výkonu + booster, </a:t>
            </a:r>
            <a:r>
              <a:rPr lang="cs-CZ" altLang="cs-CZ" sz="1400" dirty="0" err="1">
                <a:solidFill>
                  <a:srgbClr val="706F6F"/>
                </a:solidFill>
                <a:latin typeface="Arial" charset="0"/>
              </a:rPr>
              <a:t>Flexy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 </a:t>
            </a:r>
            <a:r>
              <a:rPr lang="cs-CZ" altLang="cs-CZ" sz="1400" dirty="0" err="1">
                <a:solidFill>
                  <a:srgbClr val="706F6F"/>
                </a:solidFill>
                <a:latin typeface="Arial" charset="0"/>
              </a:rPr>
              <a:t>zone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1"/>
            <a:ext cx="3888432" cy="4176465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Počet varných zón/induktorů		</a:t>
            </a:r>
            <a:r>
              <a:rPr lang="cs-CZ" altLang="cs-CZ" sz="800">
                <a:latin typeface="Arial" charset="0"/>
              </a:rPr>
              <a:t>4/4 kruhové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příkon (W)			7400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Připojení (V)			220-240V,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			50hz nebo 60hz,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			380 – 415 V 2N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Varné zóny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přední:  Ø 160 mm, 1400 W/ Booster 1500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zadní:   Ø 210 mm, 2400 W/ Booster 2600 W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zadní:  Ø 180 mm, 1800 W/ Booster 2000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přední: Ø 180 mm, 1800 W/ Booster 2000 W 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přední:  Minimální Ø varné nádoby pro varné zóny je 120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zadní: Minimální Ø varné nádoby pro varné zóny je 160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zadní: Minimální Ø varné nádoby pro varné zóny je 140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přední: Minimální Ø varné nádoby pro varné zóny je 140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1x </a:t>
            </a:r>
            <a:r>
              <a:rPr lang="cs-CZ" altLang="cs-CZ" sz="800" b="1" dirty="0" err="1">
                <a:latin typeface="Arial" charset="0"/>
              </a:rPr>
              <a:t>Flexy</a:t>
            </a:r>
            <a:r>
              <a:rPr lang="cs-CZ" altLang="cs-CZ" sz="800" b="1" dirty="0">
                <a:latin typeface="Arial" charset="0"/>
              </a:rPr>
              <a:t> zóna </a:t>
            </a:r>
            <a:r>
              <a:rPr lang="cs-CZ" altLang="cs-CZ" sz="800" dirty="0">
                <a:latin typeface="Arial" charset="0"/>
              </a:rPr>
              <a:t>– propojení dvou varných zón do jedné velké 3000 W/3600 W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i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Dotykové ovládání </a:t>
            </a:r>
            <a:r>
              <a:rPr lang="cs-CZ" altLang="cs-CZ" sz="800" dirty="0">
                <a:latin typeface="Arial" charset="0"/>
              </a:rPr>
              <a:t>(červené podsvícení) </a:t>
            </a:r>
            <a:r>
              <a:rPr lang="cs-CZ" altLang="cs-CZ" sz="800" b="1" dirty="0">
                <a:latin typeface="Arial" charset="0"/>
              </a:rPr>
              <a:t>- </a:t>
            </a:r>
            <a:r>
              <a:rPr lang="cs-CZ" altLang="cs-CZ" sz="800" dirty="0">
                <a:latin typeface="Arial" charset="0"/>
              </a:rPr>
              <a:t>centrální </a:t>
            </a:r>
            <a:r>
              <a:rPr lang="cs-CZ" altLang="cs-CZ" sz="800" dirty="0" err="1">
                <a:latin typeface="Arial" charset="0"/>
              </a:rPr>
              <a:t>slider</a:t>
            </a:r>
            <a:r>
              <a:rPr lang="cs-CZ" altLang="cs-CZ" sz="800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 </a:t>
            </a:r>
            <a:r>
              <a:rPr lang="cs-CZ" altLang="cs-CZ" sz="800" dirty="0">
                <a:latin typeface="Arial" charset="0"/>
              </a:rPr>
              <a:t>– nastavení maximálního výkonu desky v úrovních: </a:t>
            </a:r>
            <a:r>
              <a:rPr lang="pl-PL" altLang="cs-CZ" sz="800" dirty="0">
                <a:latin typeface="Arial" charset="0"/>
              </a:rPr>
              <a:t>2.5; 3.5; 4.5; 5.5; 6.5; 7.4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9 úrovní výkonu + 4x Booster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Časovač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Dětská pojistka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Ochrana před přehřátím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Možnost instalace v rovině s pracovní deskou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sz="800" dirty="0">
                <a:latin typeface="Arial" charset="0"/>
              </a:rPr>
              <a:t>33803136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8059019051093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 		Rovné hrany, černá barva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62 × 590 × 520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8,6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115 × 690 × 645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10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3CECD291-7E28-426F-84C1-64A056DA5DCC}"/>
              </a:ext>
            </a:extLst>
          </p:cNvPr>
          <p:cNvSpPr txBox="1"/>
          <p:nvPr/>
        </p:nvSpPr>
        <p:spPr>
          <a:xfrm>
            <a:off x="4839077" y="1381543"/>
            <a:ext cx="7499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Flexy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zóna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C7382CB-6C22-4542-9FCA-9FDEBC73E809}"/>
              </a:ext>
            </a:extLst>
          </p:cNvPr>
          <p:cNvSpPr txBox="1"/>
          <p:nvPr/>
        </p:nvSpPr>
        <p:spPr>
          <a:xfrm>
            <a:off x="4802215" y="2841455"/>
            <a:ext cx="8157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Management</a:t>
            </a: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39E66896-5195-4A1A-BB96-E8C04BE9295A}"/>
              </a:ext>
            </a:extLst>
          </p:cNvPr>
          <p:cNvSpPr txBox="1"/>
          <p:nvPr/>
        </p:nvSpPr>
        <p:spPr>
          <a:xfrm>
            <a:off x="4841820" y="2195090"/>
            <a:ext cx="7499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4x Booster</a:t>
            </a:r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0F51BB0F-86FA-438A-9264-53EEA3A9E3F7}"/>
              </a:ext>
            </a:extLst>
          </p:cNvPr>
          <p:cNvSpPr txBox="1"/>
          <p:nvPr/>
        </p:nvSpPr>
        <p:spPr>
          <a:xfrm>
            <a:off x="4865272" y="3496515"/>
            <a:ext cx="754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Možnost zapuštěné instalace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0FD8A125-31A6-9D31-BC33-3A687519C9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5322" y="6423720"/>
            <a:ext cx="1917846" cy="63029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29768AC-73ED-BBE4-8811-A0E5F0394B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5407" y="1427926"/>
            <a:ext cx="2926408" cy="2580804"/>
          </a:xfrm>
          <a:prstGeom prst="rect">
            <a:avLst/>
          </a:prstGeom>
        </p:spPr>
      </p:pic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81E9EB7C-24A8-3E3E-BC1A-D7755002B4F8}"/>
              </a:ext>
            </a:extLst>
          </p:cNvPr>
          <p:cNvCxnSpPr/>
          <p:nvPr/>
        </p:nvCxnSpPr>
        <p:spPr>
          <a:xfrm>
            <a:off x="5805407" y="4149080"/>
            <a:ext cx="292640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CA381984-D267-A3E1-BAB9-33BFB6543EC9}"/>
              </a:ext>
            </a:extLst>
          </p:cNvPr>
          <p:cNvSpPr txBox="1"/>
          <p:nvPr/>
        </p:nvSpPr>
        <p:spPr>
          <a:xfrm>
            <a:off x="6865087" y="4149080"/>
            <a:ext cx="8070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60 cm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93BC9985-74F2-66DB-468E-5DA5D27B749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178" y="2702417"/>
            <a:ext cx="652046" cy="652046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8D17FEA5-DFAB-A82F-8852-9489EB871A7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131" y="1948320"/>
            <a:ext cx="652046" cy="652046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3E13197E-2B85-4889-84A7-51105EFBBAB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518" y="1194223"/>
            <a:ext cx="652046" cy="652046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66FCD020-A8AF-6F50-C1D7-46CAAD2B6F8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131" y="3448897"/>
            <a:ext cx="652046" cy="65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1858</TotalTime>
  <Words>331</Words>
  <Application>Microsoft Office PowerPoint</Application>
  <PresentationFormat>Předvádění na obrazovce (4:3)</PresentationFormat>
  <Paragraphs>49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175</cp:revision>
  <cp:lastPrinted>2016-05-05T10:40:20Z</cp:lastPrinted>
  <dcterms:created xsi:type="dcterms:W3CDTF">2015-07-16T11:02:07Z</dcterms:created>
  <dcterms:modified xsi:type="dcterms:W3CDTF">2025-07-10T14:32:04Z</dcterms:modified>
</cp:coreProperties>
</file>