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878497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HTW5618DNMG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Volně stojící třídveřová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3D 60 Series 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No Frost Air Surround, Invertorový kompresor se zárukou 12 let, Humidity Zone, HCS filtr, My Zone, Easy Access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360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235/125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0,594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217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10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ST 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Locator, My Inventory, Advanced Drink Assistant, atd.)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</a:t>
            </a:r>
            <a:r>
              <a:rPr lang="cs-CZ" altLang="cs-CZ" sz="800" dirty="0">
                <a:latin typeface="Arial" charset="0"/>
              </a:rPr>
              <a:t>– tichý a energeticky úsporný chod s </a:t>
            </a:r>
            <a:r>
              <a:rPr lang="cs-CZ" altLang="cs-CZ" sz="800" b="1" dirty="0">
                <a:latin typeface="Arial" charset="0"/>
              </a:rPr>
              <a:t>prodlouženou 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Air Surround Total No Frost </a:t>
            </a:r>
            <a:r>
              <a:rPr lang="cs-CZ" altLang="cs-CZ" sz="800" dirty="0">
                <a:latin typeface="Arial" charset="0"/>
              </a:rPr>
              <a:t>– beznámrazová technologie mrazení s rovnoměrnou distribucí chladného vzduchu proudící v horizontálních kruzích. Šetrné zachování až 99%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HCS filtr v zásuvce Humidity </a:t>
            </a:r>
            <a:r>
              <a:rPr lang="cs-CZ" altLang="cs-CZ" sz="800" dirty="0">
                <a:latin typeface="Arial" charset="0"/>
              </a:rPr>
              <a:t>Zone pro udržení 90% vlhkosti a 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Zásuvka My Zone Pro – </a:t>
            </a:r>
            <a:r>
              <a:rPr lang="cs-CZ" altLang="cs-CZ" sz="800" dirty="0">
                <a:latin typeface="Arial" charset="0"/>
              </a:rPr>
              <a:t>3 úrovně samostatné nezávislé regulace teploty v zásuvce od 0 do +5 °C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Easy Access </a:t>
            </a:r>
            <a:r>
              <a:rPr lang="cs-CZ" altLang="cs-CZ" sz="800" dirty="0">
                <a:latin typeface="Arial" charset="0"/>
              </a:rPr>
              <a:t>– dvě samostatně přístupné externí zásuvky do mrazáku na teleskopických výsuvech. Úspora 30 % energie při otevírání.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Extra tichý chod pouhých 35 dB(A)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Funkce Rychlé chlazení, Rychlé mrazení, Dovolená, Eco, Wifi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teploty +2 až +8 °C chladnička / -16 až -24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+1  skleněné police (z toho 1 složitelná) / 5 přihrádek ve 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Zásuvka Humidity Zone, Zásuvka My Zone Pro, </a:t>
            </a:r>
            <a:r>
              <a:rPr lang="cs-CZ" altLang="cs-CZ" sz="800" dirty="0">
                <a:latin typeface="Arial" charset="0"/>
              </a:rPr>
              <a:t>Držák na víno a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samostatně přístupné externí zásuvky s teleskopickým pojezdem + 1 vnitřní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LED /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Integrované madlo / 2 nastavitelné 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34005434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sz="800" dirty="0">
                <a:solidFill>
                  <a:prstClr val="black"/>
                </a:solidFill>
                <a:latin typeface="Arial" charset="0"/>
              </a:rPr>
              <a:t>6901018084157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Stříbrná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1850 x 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90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1880 x 664 x 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96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</a:t>
            </a: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838742" y="3344159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09690" y="4149080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Nezávislá regulace teploty zásuvce My Zone od 0</a:t>
            </a:r>
            <a:r>
              <a:rPr lang="cs-CZ" altLang="cs-CZ" sz="800" dirty="0">
                <a:latin typeface="Arial" charset="0"/>
              </a:rPr>
              <a:t> do +5 °C</a:t>
            </a:r>
          </a:p>
          <a:p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3210" y="2492896"/>
            <a:ext cx="893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Access – samostatný a snadný přístup do mrazáku s 30% úsporou energie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9" y="3397707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608" y="5492244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830893" y="4869160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připojení a ovládání na dálku</a:t>
            </a: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942" y="1027494"/>
            <a:ext cx="648000" cy="65232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121" y="2596761"/>
            <a:ext cx="720000" cy="72000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45" y="4077072"/>
            <a:ext cx="720000" cy="720000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003" y="4725144"/>
            <a:ext cx="720000" cy="720000"/>
          </a:xfrm>
          <a:prstGeom prst="rect">
            <a:avLst/>
          </a:prstGeom>
        </p:spPr>
      </p:pic>
      <p:sp>
        <p:nvSpPr>
          <p:cNvPr id="42" name="TextovéPole 41"/>
          <p:cNvSpPr txBox="1"/>
          <p:nvPr/>
        </p:nvSpPr>
        <p:spPr>
          <a:xfrm>
            <a:off x="4829679" y="5292553"/>
            <a:ext cx="893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Doplňkové funkce v aplikaci hOn: Food Locator, My Inventory a Advanced Drink Assistant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244" y="973092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37612" y="965152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325" y="2230836"/>
            <a:ext cx="1054376" cy="21087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3" t="5901" r="19613" b="5901"/>
          <a:stretch/>
        </p:blipFill>
        <p:spPr>
          <a:xfrm>
            <a:off x="6739431" y="2736808"/>
            <a:ext cx="1167718" cy="2132352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7" t="5901" r="30516" b="5901"/>
          <a:stretch/>
        </p:blipFill>
        <p:spPr>
          <a:xfrm>
            <a:off x="5720727" y="1054455"/>
            <a:ext cx="911528" cy="273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2061</TotalTime>
  <Words>589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Hana Ticháčková</cp:lastModifiedBy>
  <cp:revision>278</cp:revision>
  <cp:lastPrinted>2016-05-31T13:00:02Z</cp:lastPrinted>
  <dcterms:created xsi:type="dcterms:W3CDTF">2015-07-16T11:02:07Z</dcterms:created>
  <dcterms:modified xsi:type="dcterms:W3CDTF">2023-06-27T07:27:51Z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