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</p:sldIdLst>
  <p:sldSz cx="9144000" cy="6858000" type="screen4x3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  <p15:guide id="3" orient="horz" pos="1389" userDrawn="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B92105-1053-4CB8-9164-3B2F1105B2BF}" v="3" dt="2022-11-09T13:46:48.883"/>
    <p1510:client id="{C9CA6211-C997-4683-B5E1-2A9BFB64ECBD}" v="4" dt="2022-11-09T14:06:52.0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24" y="72"/>
      </p:cViewPr>
      <p:guideLst>
        <p:guide orient="horz" pos="2478"/>
        <p:guide orient="horz" pos="2160"/>
        <p:guide orient="horz" pos="138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la Kosnarová" userId="2c628162-5b85-4528-8dc6-99cc231551b1" providerId="ADAL" clId="{C9CA6211-C997-4683-B5E1-2A9BFB64ECBD}"/>
    <pc:docChg chg="custSel modSld">
      <pc:chgData name="Karla Kosnarová" userId="2c628162-5b85-4528-8dc6-99cc231551b1" providerId="ADAL" clId="{C9CA6211-C997-4683-B5E1-2A9BFB64ECBD}" dt="2022-11-09T14:07:37.332" v="99" actId="1076"/>
      <pc:docMkLst>
        <pc:docMk/>
      </pc:docMkLst>
      <pc:sldChg chg="addSp delSp modSp mod">
        <pc:chgData name="Karla Kosnarová" userId="2c628162-5b85-4528-8dc6-99cc231551b1" providerId="ADAL" clId="{C9CA6211-C997-4683-B5E1-2A9BFB64ECBD}" dt="2022-11-09T14:07:37.332" v="99" actId="1076"/>
        <pc:sldMkLst>
          <pc:docMk/>
          <pc:sldMk cId="2461921117" sldId="257"/>
        </pc:sldMkLst>
        <pc:spChg chg="mod">
          <ac:chgData name="Karla Kosnarová" userId="2c628162-5b85-4528-8dc6-99cc231551b1" providerId="ADAL" clId="{C9CA6211-C997-4683-B5E1-2A9BFB64ECBD}" dt="2022-11-09T13:54:20.281" v="1" actId="20577"/>
          <ac:spMkLst>
            <pc:docMk/>
            <pc:sldMk cId="2461921117" sldId="257"/>
            <ac:spMk id="2" creationId="{00000000-0000-0000-0000-000000000000}"/>
          </ac:spMkLst>
        </pc:spChg>
        <pc:spChg chg="mod">
          <ac:chgData name="Karla Kosnarová" userId="2c628162-5b85-4528-8dc6-99cc231551b1" providerId="ADAL" clId="{C9CA6211-C997-4683-B5E1-2A9BFB64ECBD}" dt="2022-11-09T13:55:40.651" v="7" actId="6549"/>
          <ac:spMkLst>
            <pc:docMk/>
            <pc:sldMk cId="2461921117" sldId="257"/>
            <ac:spMk id="11" creationId="{00000000-0000-0000-0000-000000000000}"/>
          </ac:spMkLst>
        </pc:spChg>
        <pc:spChg chg="mod">
          <ac:chgData name="Karla Kosnarová" userId="2c628162-5b85-4528-8dc6-99cc231551b1" providerId="ADAL" clId="{C9CA6211-C997-4683-B5E1-2A9BFB64ECBD}" dt="2022-11-09T14:01:32.694" v="53" actId="1076"/>
          <ac:spMkLst>
            <pc:docMk/>
            <pc:sldMk cId="2461921117" sldId="257"/>
            <ac:spMk id="12" creationId="{00000000-0000-0000-0000-000000000000}"/>
          </ac:spMkLst>
        </pc:spChg>
        <pc:picChg chg="add mod modCrop">
          <ac:chgData name="Karla Kosnarová" userId="2c628162-5b85-4528-8dc6-99cc231551b1" providerId="ADAL" clId="{C9CA6211-C997-4683-B5E1-2A9BFB64ECBD}" dt="2022-11-09T14:04:16.870" v="87" actId="1076"/>
          <ac:picMkLst>
            <pc:docMk/>
            <pc:sldMk cId="2461921117" sldId="257"/>
            <ac:picMk id="6" creationId="{4C77A664-8212-164B-3C9A-E79D2CCE7DF6}"/>
          </ac:picMkLst>
        </pc:picChg>
        <pc:picChg chg="mod">
          <ac:chgData name="Karla Kosnarová" userId="2c628162-5b85-4528-8dc6-99cc231551b1" providerId="ADAL" clId="{C9CA6211-C997-4683-B5E1-2A9BFB64ECBD}" dt="2022-11-09T14:04:47.005" v="90" actId="1076"/>
          <ac:picMkLst>
            <pc:docMk/>
            <pc:sldMk cId="2461921117" sldId="257"/>
            <ac:picMk id="8" creationId="{9BD46732-A61F-9FD7-65F2-BA31C2D0AC69}"/>
          </ac:picMkLst>
        </pc:picChg>
        <pc:picChg chg="del">
          <ac:chgData name="Karla Kosnarová" userId="2c628162-5b85-4528-8dc6-99cc231551b1" providerId="ADAL" clId="{C9CA6211-C997-4683-B5E1-2A9BFB64ECBD}" dt="2022-11-09T13:54:43.445" v="3" actId="478"/>
          <ac:picMkLst>
            <pc:docMk/>
            <pc:sldMk cId="2461921117" sldId="257"/>
            <ac:picMk id="9" creationId="{DACE7647-087A-7636-7F4B-585878DA1ED6}"/>
          </ac:picMkLst>
        </pc:picChg>
        <pc:picChg chg="mod">
          <ac:chgData name="Karla Kosnarová" userId="2c628162-5b85-4528-8dc6-99cc231551b1" providerId="ADAL" clId="{C9CA6211-C997-4683-B5E1-2A9BFB64ECBD}" dt="2022-11-09T14:04:40.905" v="89" actId="1076"/>
          <ac:picMkLst>
            <pc:docMk/>
            <pc:sldMk cId="2461921117" sldId="257"/>
            <ac:picMk id="10" creationId="{82416B11-105C-45F9-2970-5E63CC99B660}"/>
          </ac:picMkLst>
        </pc:picChg>
        <pc:picChg chg="del">
          <ac:chgData name="Karla Kosnarová" userId="2c628162-5b85-4528-8dc6-99cc231551b1" providerId="ADAL" clId="{C9CA6211-C997-4683-B5E1-2A9BFB64ECBD}" dt="2022-11-09T13:54:42.786" v="2" actId="478"/>
          <ac:picMkLst>
            <pc:docMk/>
            <pc:sldMk cId="2461921117" sldId="257"/>
            <ac:picMk id="14" creationId="{73A7A0FE-4AC7-40A0-8724-57E0137F944E}"/>
          </ac:picMkLst>
        </pc:picChg>
        <pc:picChg chg="add mod modCrop">
          <ac:chgData name="Karla Kosnarová" userId="2c628162-5b85-4528-8dc6-99cc231551b1" providerId="ADAL" clId="{C9CA6211-C997-4683-B5E1-2A9BFB64ECBD}" dt="2022-11-09T14:03:19.095" v="78" actId="14100"/>
          <ac:picMkLst>
            <pc:docMk/>
            <pc:sldMk cId="2461921117" sldId="257"/>
            <ac:picMk id="16" creationId="{21651DB0-D219-D483-7FAE-B607CDD20547}"/>
          </ac:picMkLst>
        </pc:picChg>
        <pc:picChg chg="del">
          <ac:chgData name="Karla Kosnarová" userId="2c628162-5b85-4528-8dc6-99cc231551b1" providerId="ADAL" clId="{C9CA6211-C997-4683-B5E1-2A9BFB64ECBD}" dt="2022-11-09T13:54:44.157" v="4" actId="478"/>
          <ac:picMkLst>
            <pc:docMk/>
            <pc:sldMk cId="2461921117" sldId="257"/>
            <ac:picMk id="19" creationId="{BE395AC3-FCA8-ED3B-9FCF-F264C92005E9}"/>
          </ac:picMkLst>
        </pc:picChg>
        <pc:picChg chg="add mod modCrop">
          <ac:chgData name="Karla Kosnarová" userId="2c628162-5b85-4528-8dc6-99cc231551b1" providerId="ADAL" clId="{C9CA6211-C997-4683-B5E1-2A9BFB64ECBD}" dt="2022-11-09T14:04:28.177" v="88" actId="1076"/>
          <ac:picMkLst>
            <pc:docMk/>
            <pc:sldMk cId="2461921117" sldId="257"/>
            <ac:picMk id="20" creationId="{F0E37772-333F-CBBA-FC6E-DA324A8181E7}"/>
          </ac:picMkLst>
        </pc:picChg>
        <pc:picChg chg="add mod">
          <ac:chgData name="Karla Kosnarová" userId="2c628162-5b85-4528-8dc6-99cc231551b1" providerId="ADAL" clId="{C9CA6211-C997-4683-B5E1-2A9BFB64ECBD}" dt="2022-11-09T14:07:37.332" v="99" actId="1076"/>
          <ac:picMkLst>
            <pc:docMk/>
            <pc:sldMk cId="2461921117" sldId="257"/>
            <ac:picMk id="22" creationId="{AB597E3A-4152-E26A-4DB3-3D7ED78E7EF9}"/>
          </ac:picMkLst>
        </pc:picChg>
      </pc:sldChg>
    </pc:docChg>
  </pc:docChgLst>
  <pc:docChgLst>
    <pc:chgData name="Karla Kosnarová" userId="2c628162-5b85-4528-8dc6-99cc231551b1" providerId="ADAL" clId="{9806080D-915B-45CE-8EFF-35500C6CC1DA}"/>
    <pc:docChg chg="undo custSel modSld">
      <pc:chgData name="Karla Kosnarová" userId="2c628162-5b85-4528-8dc6-99cc231551b1" providerId="ADAL" clId="{9806080D-915B-45CE-8EFF-35500C6CC1DA}" dt="2022-06-14T13:48:05.664" v="282" actId="20577"/>
      <pc:docMkLst>
        <pc:docMk/>
      </pc:docMkLst>
      <pc:sldChg chg="addSp delSp modSp mod">
        <pc:chgData name="Karla Kosnarová" userId="2c628162-5b85-4528-8dc6-99cc231551b1" providerId="ADAL" clId="{9806080D-915B-45CE-8EFF-35500C6CC1DA}" dt="2022-06-14T13:48:05.664" v="282" actId="20577"/>
        <pc:sldMkLst>
          <pc:docMk/>
          <pc:sldMk cId="2461921117" sldId="257"/>
        </pc:sldMkLst>
        <pc:spChg chg="mod">
          <ac:chgData name="Karla Kosnarová" userId="2c628162-5b85-4528-8dc6-99cc231551b1" providerId="ADAL" clId="{9806080D-915B-45CE-8EFF-35500C6CC1DA}" dt="2022-06-14T13:02:26.903" v="21" actId="20577"/>
          <ac:spMkLst>
            <pc:docMk/>
            <pc:sldMk cId="2461921117" sldId="257"/>
            <ac:spMk id="2" creationId="{00000000-0000-0000-0000-000000000000}"/>
          </ac:spMkLst>
        </pc:spChg>
        <pc:spChg chg="mod">
          <ac:chgData name="Karla Kosnarová" userId="2c628162-5b85-4528-8dc6-99cc231551b1" providerId="ADAL" clId="{9806080D-915B-45CE-8EFF-35500C6CC1DA}" dt="2022-06-14T13:48:05.664" v="282" actId="20577"/>
          <ac:spMkLst>
            <pc:docMk/>
            <pc:sldMk cId="2461921117" sldId="257"/>
            <ac:spMk id="11" creationId="{00000000-0000-0000-0000-000000000000}"/>
          </ac:spMkLst>
        </pc:spChg>
        <pc:spChg chg="mod">
          <ac:chgData name="Karla Kosnarová" userId="2c628162-5b85-4528-8dc6-99cc231551b1" providerId="ADAL" clId="{9806080D-915B-45CE-8EFF-35500C6CC1DA}" dt="2022-06-14T13:21:11.192" v="207" actId="20577"/>
          <ac:spMkLst>
            <pc:docMk/>
            <pc:sldMk cId="2461921117" sldId="257"/>
            <ac:spMk id="12" creationId="{00000000-0000-0000-0000-000000000000}"/>
          </ac:spMkLst>
        </pc:spChg>
        <pc:spChg chg="mod">
          <ac:chgData name="Karla Kosnarová" userId="2c628162-5b85-4528-8dc6-99cc231551b1" providerId="ADAL" clId="{9806080D-915B-45CE-8EFF-35500C6CC1DA}" dt="2022-06-14T13:03:12.494" v="27" actId="20577"/>
          <ac:spMkLst>
            <pc:docMk/>
            <pc:sldMk cId="2461921117" sldId="257"/>
            <ac:spMk id="25" creationId="{00000000-0000-0000-0000-000000000000}"/>
          </ac:spMkLst>
        </pc:spChg>
        <pc:spChg chg="mod">
          <ac:chgData name="Karla Kosnarová" userId="2c628162-5b85-4528-8dc6-99cc231551b1" providerId="ADAL" clId="{9806080D-915B-45CE-8EFF-35500C6CC1DA}" dt="2022-06-14T13:40:13.054" v="208" actId="1076"/>
          <ac:spMkLst>
            <pc:docMk/>
            <pc:sldMk cId="2461921117" sldId="257"/>
            <ac:spMk id="44" creationId="{E9193B1A-632E-48B4-A64A-A32491DC8593}"/>
          </ac:spMkLst>
        </pc:spChg>
        <pc:picChg chg="add del mod">
          <ac:chgData name="Karla Kosnarová" userId="2c628162-5b85-4528-8dc6-99cc231551b1" providerId="ADAL" clId="{9806080D-915B-45CE-8EFF-35500C6CC1DA}" dt="2022-06-14T13:07:20.499" v="62" actId="478"/>
          <ac:picMkLst>
            <pc:docMk/>
            <pc:sldMk cId="2461921117" sldId="257"/>
            <ac:picMk id="6" creationId="{4819B37A-9E8A-2907-289F-835E617966C7}"/>
          </ac:picMkLst>
        </pc:picChg>
        <pc:picChg chg="del">
          <ac:chgData name="Karla Kosnarová" userId="2c628162-5b85-4528-8dc6-99cc231551b1" providerId="ADAL" clId="{9806080D-915B-45CE-8EFF-35500C6CC1DA}" dt="2022-06-14T13:00:46.089" v="1" actId="478"/>
          <ac:picMkLst>
            <pc:docMk/>
            <pc:sldMk cId="2461921117" sldId="257"/>
            <ac:picMk id="8" creationId="{6271E92E-F7EA-531A-F1F4-0BDD4C37AECA}"/>
          </ac:picMkLst>
        </pc:picChg>
        <pc:picChg chg="add del mod">
          <ac:chgData name="Karla Kosnarová" userId="2c628162-5b85-4528-8dc6-99cc231551b1" providerId="ADAL" clId="{9806080D-915B-45CE-8EFF-35500C6CC1DA}" dt="2022-06-14T13:08:35.938" v="77" actId="478"/>
          <ac:picMkLst>
            <pc:docMk/>
            <pc:sldMk cId="2461921117" sldId="257"/>
            <ac:picMk id="9" creationId="{160CEF96-757F-69F4-FF68-2939AF60945B}"/>
          </ac:picMkLst>
        </pc:picChg>
        <pc:picChg chg="add mod">
          <ac:chgData name="Karla Kosnarová" userId="2c628162-5b85-4528-8dc6-99cc231551b1" providerId="ADAL" clId="{9806080D-915B-45CE-8EFF-35500C6CC1DA}" dt="2022-06-14T13:11:58.174" v="185" actId="1076"/>
          <ac:picMkLst>
            <pc:docMk/>
            <pc:sldMk cId="2461921117" sldId="257"/>
            <ac:picMk id="13" creationId="{6F80499F-246F-0A3A-DEA2-A64D5B3EF94F}"/>
          </ac:picMkLst>
        </pc:picChg>
        <pc:picChg chg="add mod modCrop">
          <ac:chgData name="Karla Kosnarová" userId="2c628162-5b85-4528-8dc6-99cc231551b1" providerId="ADAL" clId="{9806080D-915B-45CE-8EFF-35500C6CC1DA}" dt="2022-06-14T13:11:50.009" v="183" actId="1076"/>
          <ac:picMkLst>
            <pc:docMk/>
            <pc:sldMk cId="2461921117" sldId="257"/>
            <ac:picMk id="16" creationId="{A8470284-C889-955B-682F-2A0AC332FEBE}"/>
          </ac:picMkLst>
        </pc:picChg>
        <pc:picChg chg="del">
          <ac:chgData name="Karla Kosnarová" userId="2c628162-5b85-4528-8dc6-99cc231551b1" providerId="ADAL" clId="{9806080D-915B-45CE-8EFF-35500C6CC1DA}" dt="2022-06-14T13:00:46.870" v="2" actId="478"/>
          <ac:picMkLst>
            <pc:docMk/>
            <pc:sldMk cId="2461921117" sldId="257"/>
            <ac:picMk id="43" creationId="{00000000-0000-0000-0000-000000000000}"/>
          </ac:picMkLst>
        </pc:picChg>
        <pc:picChg chg="del">
          <ac:chgData name="Karla Kosnarová" userId="2c628162-5b85-4528-8dc6-99cc231551b1" providerId="ADAL" clId="{9806080D-915B-45CE-8EFF-35500C6CC1DA}" dt="2022-06-14T13:00:45.440" v="0" actId="478"/>
          <ac:picMkLst>
            <pc:docMk/>
            <pc:sldMk cId="2461921117" sldId="257"/>
            <ac:picMk id="55" creationId="{9BB6DA2E-B9C8-B35A-4DD5-226C446EDA1B}"/>
          </ac:picMkLst>
        </pc:picChg>
      </pc:sldChg>
    </pc:docChg>
  </pc:docChgLst>
  <pc:docChgLst>
    <pc:chgData name="Karla Kosnarová" userId="2c628162-5b85-4528-8dc6-99cc231551b1" providerId="ADAL" clId="{DA100245-3E51-4989-B9C8-FB2DED0B2B4A}"/>
    <pc:docChg chg="undo custSel modSld">
      <pc:chgData name="Karla Kosnarová" userId="2c628162-5b85-4528-8dc6-99cc231551b1" providerId="ADAL" clId="{DA100245-3E51-4989-B9C8-FB2DED0B2B4A}" dt="2022-11-02T12:56:26.872" v="221" actId="478"/>
      <pc:docMkLst>
        <pc:docMk/>
      </pc:docMkLst>
      <pc:sldChg chg="addSp delSp modSp mod">
        <pc:chgData name="Karla Kosnarová" userId="2c628162-5b85-4528-8dc6-99cc231551b1" providerId="ADAL" clId="{DA100245-3E51-4989-B9C8-FB2DED0B2B4A}" dt="2022-11-02T12:56:26.872" v="221" actId="478"/>
        <pc:sldMkLst>
          <pc:docMk/>
          <pc:sldMk cId="2461921117" sldId="257"/>
        </pc:sldMkLst>
        <pc:spChg chg="mod">
          <ac:chgData name="Karla Kosnarová" userId="2c628162-5b85-4528-8dc6-99cc231551b1" providerId="ADAL" clId="{DA100245-3E51-4989-B9C8-FB2DED0B2B4A}" dt="2022-11-02T12:56:22.313" v="219" actId="6549"/>
          <ac:spMkLst>
            <pc:docMk/>
            <pc:sldMk cId="2461921117" sldId="257"/>
            <ac:spMk id="11" creationId="{00000000-0000-0000-0000-000000000000}"/>
          </ac:spMkLst>
        </pc:spChg>
        <pc:spChg chg="del mod">
          <ac:chgData name="Karla Kosnarová" userId="2c628162-5b85-4528-8dc6-99cc231551b1" providerId="ADAL" clId="{DA100245-3E51-4989-B9C8-FB2DED0B2B4A}" dt="2022-11-02T12:56:26.198" v="220" actId="478"/>
          <ac:spMkLst>
            <pc:docMk/>
            <pc:sldMk cId="2461921117" sldId="257"/>
            <ac:spMk id="14" creationId="{D6323CB5-67C7-EA9E-0A69-A6C3655CFED9}"/>
          </ac:spMkLst>
        </pc:spChg>
        <pc:spChg chg="mod">
          <ac:chgData name="Karla Kosnarová" userId="2c628162-5b85-4528-8dc6-99cc231551b1" providerId="ADAL" clId="{DA100245-3E51-4989-B9C8-FB2DED0B2B4A}" dt="2022-11-01T12:45:37.029" v="88" actId="20577"/>
          <ac:spMkLst>
            <pc:docMk/>
            <pc:sldMk cId="2461921117" sldId="257"/>
            <ac:spMk id="45" creationId="{0EE0210E-9CA4-356D-717D-689924B598E6}"/>
          </ac:spMkLst>
        </pc:spChg>
        <pc:picChg chg="del">
          <ac:chgData name="Karla Kosnarová" userId="2c628162-5b85-4528-8dc6-99cc231551b1" providerId="ADAL" clId="{DA100245-3E51-4989-B9C8-FB2DED0B2B4A}" dt="2022-11-01T14:19:04.248" v="199" actId="478"/>
          <ac:picMkLst>
            <pc:docMk/>
            <pc:sldMk cId="2461921117" sldId="257"/>
            <ac:picMk id="6" creationId="{18A9C112-DEB4-3364-7A2E-6F0D88507FDB}"/>
          </ac:picMkLst>
        </pc:picChg>
        <pc:picChg chg="mod">
          <ac:chgData name="Karla Kosnarová" userId="2c628162-5b85-4528-8dc6-99cc231551b1" providerId="ADAL" clId="{DA100245-3E51-4989-B9C8-FB2DED0B2B4A}" dt="2022-11-01T14:20:29.015" v="217" actId="1076"/>
          <ac:picMkLst>
            <pc:docMk/>
            <pc:sldMk cId="2461921117" sldId="257"/>
            <ac:picMk id="7" creationId="{13533115-D790-8D37-37A7-89AAF48B2332}"/>
          </ac:picMkLst>
        </pc:picChg>
        <pc:picChg chg="del">
          <ac:chgData name="Karla Kosnarová" userId="2c628162-5b85-4528-8dc6-99cc231551b1" providerId="ADAL" clId="{DA100245-3E51-4989-B9C8-FB2DED0B2B4A}" dt="2022-11-02T12:56:26.872" v="221" actId="478"/>
          <ac:picMkLst>
            <pc:docMk/>
            <pc:sldMk cId="2461921117" sldId="257"/>
            <ac:picMk id="9" creationId="{D93C4F3B-EA3B-359E-79AF-2A40730DAE18}"/>
          </ac:picMkLst>
        </pc:picChg>
        <pc:picChg chg="add mod modCrop">
          <ac:chgData name="Karla Kosnarová" userId="2c628162-5b85-4528-8dc6-99cc231551b1" providerId="ADAL" clId="{DA100245-3E51-4989-B9C8-FB2DED0B2B4A}" dt="2022-11-01T14:13:51.090" v="198" actId="1076"/>
          <ac:picMkLst>
            <pc:docMk/>
            <pc:sldMk cId="2461921117" sldId="257"/>
            <ac:picMk id="16" creationId="{AF032970-F009-3821-C723-97DF713F9D37}"/>
          </ac:picMkLst>
        </pc:picChg>
        <pc:picChg chg="add mod">
          <ac:chgData name="Karla Kosnarová" userId="2c628162-5b85-4528-8dc6-99cc231551b1" providerId="ADAL" clId="{DA100245-3E51-4989-B9C8-FB2DED0B2B4A}" dt="2022-11-01T14:20:21.383" v="216" actId="1076"/>
          <ac:picMkLst>
            <pc:docMk/>
            <pc:sldMk cId="2461921117" sldId="257"/>
            <ac:picMk id="18" creationId="{5B4ACE72-530E-98B7-D6F4-ECF77A7796B6}"/>
          </ac:picMkLst>
        </pc:picChg>
        <pc:picChg chg="add mod">
          <ac:chgData name="Karla Kosnarová" userId="2c628162-5b85-4528-8dc6-99cc231551b1" providerId="ADAL" clId="{DA100245-3E51-4989-B9C8-FB2DED0B2B4A}" dt="2022-11-01T14:20:32.187" v="218" actId="1076"/>
          <ac:picMkLst>
            <pc:docMk/>
            <pc:sldMk cId="2461921117" sldId="257"/>
            <ac:picMk id="20" creationId="{6C032378-8531-7F85-44E4-4F6F95A7ECEE}"/>
          </ac:picMkLst>
        </pc:picChg>
      </pc:sldChg>
    </pc:docChg>
  </pc:docChgLst>
  <pc:docChgLst>
    <pc:chgData name="Karla Kosnarová" userId="2c628162-5b85-4528-8dc6-99cc231551b1" providerId="ADAL" clId="{544C419A-23E6-45E3-9A02-E34836A2CFEE}"/>
    <pc:docChg chg="undo redo custSel modSld">
      <pc:chgData name="Karla Kosnarová" userId="2c628162-5b85-4528-8dc6-99cc231551b1" providerId="ADAL" clId="{544C419A-23E6-45E3-9A02-E34836A2CFEE}" dt="2022-06-10T13:36:52.353" v="1375" actId="6549"/>
      <pc:docMkLst>
        <pc:docMk/>
      </pc:docMkLst>
      <pc:sldChg chg="addSp delSp modSp mod">
        <pc:chgData name="Karla Kosnarová" userId="2c628162-5b85-4528-8dc6-99cc231551b1" providerId="ADAL" clId="{544C419A-23E6-45E3-9A02-E34836A2CFEE}" dt="2022-06-10T13:36:52.353" v="1375" actId="6549"/>
        <pc:sldMkLst>
          <pc:docMk/>
          <pc:sldMk cId="2461921117" sldId="257"/>
        </pc:sldMkLst>
        <pc:spChg chg="mod">
          <ac:chgData name="Karla Kosnarová" userId="2c628162-5b85-4528-8dc6-99cc231551b1" providerId="ADAL" clId="{544C419A-23E6-45E3-9A02-E34836A2CFEE}" dt="2022-06-10T09:19:02.246" v="3" actId="20577"/>
          <ac:spMkLst>
            <pc:docMk/>
            <pc:sldMk cId="2461921117" sldId="257"/>
            <ac:spMk id="2" creationId="{00000000-0000-0000-0000-000000000000}"/>
          </ac:spMkLst>
        </pc:spChg>
        <pc:spChg chg="mod">
          <ac:chgData name="Karla Kosnarová" userId="2c628162-5b85-4528-8dc6-99cc231551b1" providerId="ADAL" clId="{544C419A-23E6-45E3-9A02-E34836A2CFEE}" dt="2022-06-10T10:00:59.501" v="577" actId="20577"/>
          <ac:spMkLst>
            <pc:docMk/>
            <pc:sldMk cId="2461921117" sldId="257"/>
            <ac:spMk id="3" creationId="{00000000-0000-0000-0000-000000000000}"/>
          </ac:spMkLst>
        </pc:spChg>
        <pc:spChg chg="mod">
          <ac:chgData name="Karla Kosnarová" userId="2c628162-5b85-4528-8dc6-99cc231551b1" providerId="ADAL" clId="{544C419A-23E6-45E3-9A02-E34836A2CFEE}" dt="2022-06-10T13:36:52.353" v="1375" actId="6549"/>
          <ac:spMkLst>
            <pc:docMk/>
            <pc:sldMk cId="2461921117" sldId="257"/>
            <ac:spMk id="11" creationId="{00000000-0000-0000-0000-000000000000}"/>
          </ac:spMkLst>
        </pc:spChg>
        <pc:spChg chg="mod">
          <ac:chgData name="Karla Kosnarová" userId="2c628162-5b85-4528-8dc6-99cc231551b1" providerId="ADAL" clId="{544C419A-23E6-45E3-9A02-E34836A2CFEE}" dt="2022-06-10T11:59:37.480" v="1297" actId="20577"/>
          <ac:spMkLst>
            <pc:docMk/>
            <pc:sldMk cId="2461921117" sldId="257"/>
            <ac:spMk id="12" creationId="{00000000-0000-0000-0000-000000000000}"/>
          </ac:spMkLst>
        </pc:spChg>
        <pc:spChg chg="mod">
          <ac:chgData name="Karla Kosnarová" userId="2c628162-5b85-4528-8dc6-99cc231551b1" providerId="ADAL" clId="{544C419A-23E6-45E3-9A02-E34836A2CFEE}" dt="2022-06-10T11:51:33.710" v="1201" actId="1076"/>
          <ac:spMkLst>
            <pc:docMk/>
            <pc:sldMk cId="2461921117" sldId="257"/>
            <ac:spMk id="25" creationId="{00000000-0000-0000-0000-000000000000}"/>
          </ac:spMkLst>
        </pc:spChg>
        <pc:spChg chg="mod">
          <ac:chgData name="Karla Kosnarová" userId="2c628162-5b85-4528-8dc6-99cc231551b1" providerId="ADAL" clId="{544C419A-23E6-45E3-9A02-E34836A2CFEE}" dt="2022-06-10T11:54:19.027" v="1247" actId="20577"/>
          <ac:spMkLst>
            <pc:docMk/>
            <pc:sldMk cId="2461921117" sldId="257"/>
            <ac:spMk id="28" creationId="{00000000-0000-0000-0000-000000000000}"/>
          </ac:spMkLst>
        </pc:spChg>
        <pc:spChg chg="del mod">
          <ac:chgData name="Karla Kosnarová" userId="2c628162-5b85-4528-8dc6-99cc231551b1" providerId="ADAL" clId="{544C419A-23E6-45E3-9A02-E34836A2CFEE}" dt="2022-06-10T09:28:57.098" v="34"/>
          <ac:spMkLst>
            <pc:docMk/>
            <pc:sldMk cId="2461921117" sldId="257"/>
            <ac:spMk id="31" creationId="{00000000-0000-0000-0000-000000000000}"/>
          </ac:spMkLst>
        </pc:spChg>
        <pc:spChg chg="del mod">
          <ac:chgData name="Karla Kosnarová" userId="2c628162-5b85-4528-8dc6-99cc231551b1" providerId="ADAL" clId="{544C419A-23E6-45E3-9A02-E34836A2CFEE}" dt="2022-06-10T09:26:59.590" v="15"/>
          <ac:spMkLst>
            <pc:docMk/>
            <pc:sldMk cId="2461921117" sldId="257"/>
            <ac:spMk id="32" creationId="{00000000-0000-0000-0000-000000000000}"/>
          </ac:spMkLst>
        </pc:spChg>
        <pc:spChg chg="mod">
          <ac:chgData name="Karla Kosnarová" userId="2c628162-5b85-4528-8dc6-99cc231551b1" providerId="ADAL" clId="{544C419A-23E6-45E3-9A02-E34836A2CFEE}" dt="2022-06-10T11:55:00.777" v="1260" actId="1076"/>
          <ac:spMkLst>
            <pc:docMk/>
            <pc:sldMk cId="2461921117" sldId="257"/>
            <ac:spMk id="40" creationId="{00000000-0000-0000-0000-000000000000}"/>
          </ac:spMkLst>
        </pc:spChg>
        <pc:spChg chg="mod">
          <ac:chgData name="Karla Kosnarová" userId="2c628162-5b85-4528-8dc6-99cc231551b1" providerId="ADAL" clId="{544C419A-23E6-45E3-9A02-E34836A2CFEE}" dt="2022-06-10T11:54:07.381" v="1225" actId="1076"/>
          <ac:spMkLst>
            <pc:docMk/>
            <pc:sldMk cId="2461921117" sldId="257"/>
            <ac:spMk id="42" creationId="{00000000-0000-0000-0000-000000000000}"/>
          </ac:spMkLst>
        </pc:spChg>
        <pc:spChg chg="mod">
          <ac:chgData name="Karla Kosnarová" userId="2c628162-5b85-4528-8dc6-99cc231551b1" providerId="ADAL" clId="{544C419A-23E6-45E3-9A02-E34836A2CFEE}" dt="2022-06-10T09:51:42.901" v="536" actId="20577"/>
          <ac:spMkLst>
            <pc:docMk/>
            <pc:sldMk cId="2461921117" sldId="257"/>
            <ac:spMk id="44" creationId="{E9193B1A-632E-48B4-A64A-A32491DC8593}"/>
          </ac:spMkLst>
        </pc:spChg>
        <pc:spChg chg="add mod">
          <ac:chgData name="Karla Kosnarová" userId="2c628162-5b85-4528-8dc6-99cc231551b1" providerId="ADAL" clId="{544C419A-23E6-45E3-9A02-E34836A2CFEE}" dt="2022-06-10T11:54:37.339" v="1248" actId="1076"/>
          <ac:spMkLst>
            <pc:docMk/>
            <pc:sldMk cId="2461921117" sldId="257"/>
            <ac:spMk id="45" creationId="{0EE0210E-9CA4-356D-717D-689924B598E6}"/>
          </ac:spMkLst>
        </pc:spChg>
        <pc:spChg chg="mod">
          <ac:chgData name="Karla Kosnarová" userId="2c628162-5b85-4528-8dc6-99cc231551b1" providerId="ADAL" clId="{544C419A-23E6-45E3-9A02-E34836A2CFEE}" dt="2022-06-10T09:34:37.631" v="129" actId="1076"/>
          <ac:spMkLst>
            <pc:docMk/>
            <pc:sldMk cId="2461921117" sldId="257"/>
            <ac:spMk id="48" creationId="{00000000-0000-0000-0000-000000000000}"/>
          </ac:spMkLst>
        </pc:spChg>
        <pc:spChg chg="add del mod">
          <ac:chgData name="Karla Kosnarová" userId="2c628162-5b85-4528-8dc6-99cc231551b1" providerId="ADAL" clId="{544C419A-23E6-45E3-9A02-E34836A2CFEE}" dt="2022-06-10T09:37:41.082" v="179" actId="478"/>
          <ac:spMkLst>
            <pc:docMk/>
            <pc:sldMk cId="2461921117" sldId="257"/>
            <ac:spMk id="50" creationId="{9ACE21BC-A2F6-458B-0745-35B999BB2EBD}"/>
          </ac:spMkLst>
        </pc:spChg>
        <pc:picChg chg="del">
          <ac:chgData name="Karla Kosnarová" userId="2c628162-5b85-4528-8dc6-99cc231551b1" providerId="ADAL" clId="{544C419A-23E6-45E3-9A02-E34836A2CFEE}" dt="2022-06-10T09:23:51.733" v="9" actId="478"/>
          <ac:picMkLst>
            <pc:docMk/>
            <pc:sldMk cId="2461921117" sldId="257"/>
            <ac:picMk id="4" creationId="{00000000-0000-0000-0000-000000000000}"/>
          </ac:picMkLst>
        </pc:picChg>
        <pc:picChg chg="del">
          <ac:chgData name="Karla Kosnarová" userId="2c628162-5b85-4528-8dc6-99cc231551b1" providerId="ADAL" clId="{544C419A-23E6-45E3-9A02-E34836A2CFEE}" dt="2022-06-10T09:23:52.489" v="10" actId="478"/>
          <ac:picMkLst>
            <pc:docMk/>
            <pc:sldMk cId="2461921117" sldId="257"/>
            <ac:picMk id="7" creationId="{00000000-0000-0000-0000-000000000000}"/>
          </ac:picMkLst>
        </pc:picChg>
        <pc:picChg chg="add mod">
          <ac:chgData name="Karla Kosnarová" userId="2c628162-5b85-4528-8dc6-99cc231551b1" providerId="ADAL" clId="{544C419A-23E6-45E3-9A02-E34836A2CFEE}" dt="2022-06-10T11:57:36.517" v="1264" actId="14100"/>
          <ac:picMkLst>
            <pc:docMk/>
            <pc:sldMk cId="2461921117" sldId="257"/>
            <ac:picMk id="8" creationId="{6271E92E-F7EA-531A-F1F4-0BDD4C37AECA}"/>
          </ac:picMkLst>
        </pc:picChg>
        <pc:picChg chg="del">
          <ac:chgData name="Karla Kosnarová" userId="2c628162-5b85-4528-8dc6-99cc231551b1" providerId="ADAL" clId="{544C419A-23E6-45E3-9A02-E34836A2CFEE}" dt="2022-06-10T09:28:51.439" v="31" actId="478"/>
          <ac:picMkLst>
            <pc:docMk/>
            <pc:sldMk cId="2461921117" sldId="257"/>
            <ac:picMk id="29" creationId="{00000000-0000-0000-0000-000000000000}"/>
          </ac:picMkLst>
        </pc:picChg>
        <pc:picChg chg="mod">
          <ac:chgData name="Karla Kosnarová" userId="2c628162-5b85-4528-8dc6-99cc231551b1" providerId="ADAL" clId="{544C419A-23E6-45E3-9A02-E34836A2CFEE}" dt="2022-06-10T09:30:40.276" v="42" actId="1076"/>
          <ac:picMkLst>
            <pc:docMk/>
            <pc:sldMk cId="2461921117" sldId="257"/>
            <ac:picMk id="30" creationId="{00000000-0000-0000-0000-000000000000}"/>
          </ac:picMkLst>
        </pc:picChg>
        <pc:picChg chg="del">
          <ac:chgData name="Karla Kosnarová" userId="2c628162-5b85-4528-8dc6-99cc231551b1" providerId="ADAL" clId="{544C419A-23E6-45E3-9A02-E34836A2CFEE}" dt="2022-06-10T09:27:57.496" v="17" actId="478"/>
          <ac:picMkLst>
            <pc:docMk/>
            <pc:sldMk cId="2461921117" sldId="257"/>
            <ac:picMk id="33" creationId="{DC718C34-D9DA-4E5F-B329-F7066B302FF6}"/>
          </ac:picMkLst>
        </pc:picChg>
        <pc:picChg chg="mod">
          <ac:chgData name="Karla Kosnarová" userId="2c628162-5b85-4528-8dc6-99cc231551b1" providerId="ADAL" clId="{544C419A-23E6-45E3-9A02-E34836A2CFEE}" dt="2022-06-10T09:36:15.415" v="172" actId="1076"/>
          <ac:picMkLst>
            <pc:docMk/>
            <pc:sldMk cId="2461921117" sldId="257"/>
            <ac:picMk id="34" creationId="{00000000-0000-0000-0000-000000000000}"/>
          </ac:picMkLst>
        </pc:picChg>
        <pc:picChg chg="mod">
          <ac:chgData name="Karla Kosnarová" userId="2c628162-5b85-4528-8dc6-99cc231551b1" providerId="ADAL" clId="{544C419A-23E6-45E3-9A02-E34836A2CFEE}" dt="2022-06-10T09:30:19.369" v="41" actId="1076"/>
          <ac:picMkLst>
            <pc:docMk/>
            <pc:sldMk cId="2461921117" sldId="257"/>
            <ac:picMk id="35" creationId="{3E01602B-86E4-425C-AD80-158CA97D1593}"/>
          </ac:picMkLst>
        </pc:picChg>
        <pc:picChg chg="del mod">
          <ac:chgData name="Karla Kosnarová" userId="2c628162-5b85-4528-8dc6-99cc231551b1" providerId="ADAL" clId="{544C419A-23E6-45E3-9A02-E34836A2CFEE}" dt="2022-06-10T09:37:39.866" v="178" actId="478"/>
          <ac:picMkLst>
            <pc:docMk/>
            <pc:sldMk cId="2461921117" sldId="257"/>
            <ac:picMk id="36" creationId="{00000000-0000-0000-0000-000000000000}"/>
          </ac:picMkLst>
        </pc:picChg>
        <pc:picChg chg="add mod">
          <ac:chgData name="Karla Kosnarová" userId="2c628162-5b85-4528-8dc6-99cc231551b1" providerId="ADAL" clId="{544C419A-23E6-45E3-9A02-E34836A2CFEE}" dt="2022-06-10T09:28:11.189" v="22" actId="14100"/>
          <ac:picMkLst>
            <pc:docMk/>
            <pc:sldMk cId="2461921117" sldId="257"/>
            <ac:picMk id="37" creationId="{EBCEAB45-5896-E773-E725-F6BFC9BF9142}"/>
          </ac:picMkLst>
        </pc:picChg>
        <pc:picChg chg="add mod">
          <ac:chgData name="Karla Kosnarová" userId="2c628162-5b85-4528-8dc6-99cc231551b1" providerId="ADAL" clId="{544C419A-23E6-45E3-9A02-E34836A2CFEE}" dt="2022-06-10T09:30:16.475" v="40" actId="1076"/>
          <ac:picMkLst>
            <pc:docMk/>
            <pc:sldMk cId="2461921117" sldId="257"/>
            <ac:picMk id="38" creationId="{1044C941-EC01-50A8-E630-6D3A344D702C}"/>
          </ac:picMkLst>
        </pc:picChg>
        <pc:picChg chg="add del mod">
          <ac:chgData name="Karla Kosnarová" userId="2c628162-5b85-4528-8dc6-99cc231551b1" providerId="ADAL" clId="{544C419A-23E6-45E3-9A02-E34836A2CFEE}" dt="2022-06-10T09:37:42.202" v="180" actId="478"/>
          <ac:picMkLst>
            <pc:docMk/>
            <pc:sldMk cId="2461921117" sldId="257"/>
            <ac:picMk id="46" creationId="{7C09215D-5814-67AA-492E-7CB89BA1225F}"/>
          </ac:picMkLst>
        </pc:picChg>
        <pc:picChg chg="mod">
          <ac:chgData name="Karla Kosnarová" userId="2c628162-5b85-4528-8dc6-99cc231551b1" providerId="ADAL" clId="{544C419A-23E6-45E3-9A02-E34836A2CFEE}" dt="2022-06-10T09:34:44.833" v="130" actId="1076"/>
          <ac:picMkLst>
            <pc:docMk/>
            <pc:sldMk cId="2461921117" sldId="257"/>
            <ac:picMk id="47" creationId="{00000000-0000-0000-0000-000000000000}"/>
          </ac:picMkLst>
        </pc:picChg>
        <pc:picChg chg="add mod">
          <ac:chgData name="Karla Kosnarová" userId="2c628162-5b85-4528-8dc6-99cc231551b1" providerId="ADAL" clId="{544C419A-23E6-45E3-9A02-E34836A2CFEE}" dt="2022-06-10T11:53:19.101" v="1205" actId="1076"/>
          <ac:picMkLst>
            <pc:docMk/>
            <pc:sldMk cId="2461921117" sldId="257"/>
            <ac:picMk id="49" creationId="{3C317986-7D93-445D-C891-904CE538713D}"/>
          </ac:picMkLst>
        </pc:picChg>
        <pc:picChg chg="mod">
          <ac:chgData name="Karla Kosnarová" userId="2c628162-5b85-4528-8dc6-99cc231551b1" providerId="ADAL" clId="{544C419A-23E6-45E3-9A02-E34836A2CFEE}" dt="2022-06-10T11:53:31.905" v="1206" actId="1076"/>
          <ac:picMkLst>
            <pc:docMk/>
            <pc:sldMk cId="2461921117" sldId="257"/>
            <ac:picMk id="51" creationId="{00000000-0000-0000-0000-000000000000}"/>
          </ac:picMkLst>
        </pc:picChg>
        <pc:picChg chg="mod">
          <ac:chgData name="Karla Kosnarová" userId="2c628162-5b85-4528-8dc6-99cc231551b1" providerId="ADAL" clId="{544C419A-23E6-45E3-9A02-E34836A2CFEE}" dt="2022-06-10T09:35:49.933" v="143" actId="1076"/>
          <ac:picMkLst>
            <pc:docMk/>
            <pc:sldMk cId="2461921117" sldId="257"/>
            <ac:picMk id="52" creationId="{00000000-0000-0000-0000-000000000000}"/>
          </ac:picMkLst>
        </pc:picChg>
        <pc:picChg chg="add mod">
          <ac:chgData name="Karla Kosnarová" userId="2c628162-5b85-4528-8dc6-99cc231551b1" providerId="ADAL" clId="{544C419A-23E6-45E3-9A02-E34836A2CFEE}" dt="2022-06-10T09:38:12.449" v="186" actId="1076"/>
          <ac:picMkLst>
            <pc:docMk/>
            <pc:sldMk cId="2461921117" sldId="257"/>
            <ac:picMk id="53" creationId="{54E99478-DDE3-243B-75F2-5DE9B74CE966}"/>
          </ac:picMkLst>
        </pc:picChg>
        <pc:picChg chg="add mod">
          <ac:chgData name="Karla Kosnarová" userId="2c628162-5b85-4528-8dc6-99cc231551b1" providerId="ADAL" clId="{544C419A-23E6-45E3-9A02-E34836A2CFEE}" dt="2022-06-10T09:39:02.571" v="194" actId="1076"/>
          <ac:picMkLst>
            <pc:docMk/>
            <pc:sldMk cId="2461921117" sldId="257"/>
            <ac:picMk id="54" creationId="{0D08F410-3998-8807-8E10-BA80D44EE44B}"/>
          </ac:picMkLst>
        </pc:picChg>
        <pc:picChg chg="add mod">
          <ac:chgData name="Karla Kosnarová" userId="2c628162-5b85-4528-8dc6-99cc231551b1" providerId="ADAL" clId="{544C419A-23E6-45E3-9A02-E34836A2CFEE}" dt="2022-06-10T11:57:54.735" v="1269" actId="1076"/>
          <ac:picMkLst>
            <pc:docMk/>
            <pc:sldMk cId="2461921117" sldId="257"/>
            <ac:picMk id="55" creationId="{9BB6DA2E-B9C8-B35A-4DD5-226C446EDA1B}"/>
          </ac:picMkLst>
        </pc:picChg>
        <pc:picChg chg="add del mod">
          <ac:chgData name="Karla Kosnarová" userId="2c628162-5b85-4528-8dc6-99cc231551b1" providerId="ADAL" clId="{544C419A-23E6-45E3-9A02-E34836A2CFEE}" dt="2022-06-10T11:59:32.402" v="1295"/>
          <ac:picMkLst>
            <pc:docMk/>
            <pc:sldMk cId="2461921117" sldId="257"/>
            <ac:picMk id="56" creationId="{AEDDAEF9-08EF-8E8B-B73E-1E39133A3826}"/>
          </ac:picMkLst>
        </pc:picChg>
      </pc:sldChg>
    </pc:docChg>
  </pc:docChgLst>
  <pc:docChgLst>
    <pc:chgData name="Karla Kosnarová" userId="2c628162-5b85-4528-8dc6-99cc231551b1" providerId="ADAL" clId="{628AB30D-F593-4ED5-8790-CE61DDEEFEA7}"/>
    <pc:docChg chg="undo redo custSel modSld">
      <pc:chgData name="Karla Kosnarová" userId="2c628162-5b85-4528-8dc6-99cc231551b1" providerId="ADAL" clId="{628AB30D-F593-4ED5-8790-CE61DDEEFEA7}" dt="2022-10-02T06:44:06.999" v="886" actId="20577"/>
      <pc:docMkLst>
        <pc:docMk/>
      </pc:docMkLst>
      <pc:sldChg chg="addSp delSp modSp mod">
        <pc:chgData name="Karla Kosnarová" userId="2c628162-5b85-4528-8dc6-99cc231551b1" providerId="ADAL" clId="{628AB30D-F593-4ED5-8790-CE61DDEEFEA7}" dt="2022-10-02T06:44:06.999" v="886" actId="20577"/>
        <pc:sldMkLst>
          <pc:docMk/>
          <pc:sldMk cId="2461921117" sldId="257"/>
        </pc:sldMkLst>
        <pc:spChg chg="mod">
          <ac:chgData name="Karla Kosnarová" userId="2c628162-5b85-4528-8dc6-99cc231551b1" providerId="ADAL" clId="{628AB30D-F593-4ED5-8790-CE61DDEEFEA7}" dt="2022-10-01T06:42:14.059" v="7" actId="20577"/>
          <ac:spMkLst>
            <pc:docMk/>
            <pc:sldMk cId="2461921117" sldId="257"/>
            <ac:spMk id="2" creationId="{00000000-0000-0000-0000-000000000000}"/>
          </ac:spMkLst>
        </pc:spChg>
        <pc:spChg chg="mod">
          <ac:chgData name="Karla Kosnarová" userId="2c628162-5b85-4528-8dc6-99cc231551b1" providerId="ADAL" clId="{628AB30D-F593-4ED5-8790-CE61DDEEFEA7}" dt="2022-10-01T07:44:47.650" v="686" actId="20577"/>
          <ac:spMkLst>
            <pc:docMk/>
            <pc:sldMk cId="2461921117" sldId="257"/>
            <ac:spMk id="3" creationId="{00000000-0000-0000-0000-000000000000}"/>
          </ac:spMkLst>
        </pc:spChg>
        <pc:spChg chg="mod">
          <ac:chgData name="Karla Kosnarová" userId="2c628162-5b85-4528-8dc6-99cc231551b1" providerId="ADAL" clId="{628AB30D-F593-4ED5-8790-CE61DDEEFEA7}" dt="2022-10-02T06:44:06.999" v="886" actId="20577"/>
          <ac:spMkLst>
            <pc:docMk/>
            <pc:sldMk cId="2461921117" sldId="257"/>
            <ac:spMk id="11" creationId="{00000000-0000-0000-0000-000000000000}"/>
          </ac:spMkLst>
        </pc:spChg>
        <pc:spChg chg="mod">
          <ac:chgData name="Karla Kosnarová" userId="2c628162-5b85-4528-8dc6-99cc231551b1" providerId="ADAL" clId="{628AB30D-F593-4ED5-8790-CE61DDEEFEA7}" dt="2022-10-02T05:43:46.053" v="882" actId="20577"/>
          <ac:spMkLst>
            <pc:docMk/>
            <pc:sldMk cId="2461921117" sldId="257"/>
            <ac:spMk id="12" creationId="{00000000-0000-0000-0000-000000000000}"/>
          </ac:spMkLst>
        </pc:spChg>
        <pc:spChg chg="add mod">
          <ac:chgData name="Karla Kosnarová" userId="2c628162-5b85-4528-8dc6-99cc231551b1" providerId="ADAL" clId="{628AB30D-F593-4ED5-8790-CE61DDEEFEA7}" dt="2022-10-01T07:30:56.468" v="653" actId="1076"/>
          <ac:spMkLst>
            <pc:docMk/>
            <pc:sldMk cId="2461921117" sldId="257"/>
            <ac:spMk id="14" creationId="{D6323CB5-67C7-EA9E-0A69-A6C3655CFED9}"/>
          </ac:spMkLst>
        </pc:spChg>
        <pc:spChg chg="del mod">
          <ac:chgData name="Karla Kosnarová" userId="2c628162-5b85-4528-8dc6-99cc231551b1" providerId="ADAL" clId="{628AB30D-F593-4ED5-8790-CE61DDEEFEA7}" dt="2022-10-01T07:02:34.148" v="213" actId="478"/>
          <ac:spMkLst>
            <pc:docMk/>
            <pc:sldMk cId="2461921117" sldId="257"/>
            <ac:spMk id="25" creationId="{00000000-0000-0000-0000-000000000000}"/>
          </ac:spMkLst>
        </pc:spChg>
        <pc:spChg chg="mod">
          <ac:chgData name="Karla Kosnarová" userId="2c628162-5b85-4528-8dc6-99cc231551b1" providerId="ADAL" clId="{628AB30D-F593-4ED5-8790-CE61DDEEFEA7}" dt="2022-10-01T07:25:22.825" v="620" actId="1076"/>
          <ac:spMkLst>
            <pc:docMk/>
            <pc:sldMk cId="2461921117" sldId="257"/>
            <ac:spMk id="28" creationId="{00000000-0000-0000-0000-000000000000}"/>
          </ac:spMkLst>
        </pc:spChg>
        <pc:spChg chg="mod">
          <ac:chgData name="Karla Kosnarová" userId="2c628162-5b85-4528-8dc6-99cc231551b1" providerId="ADAL" clId="{628AB30D-F593-4ED5-8790-CE61DDEEFEA7}" dt="2022-10-01T07:03:50.816" v="230" actId="1076"/>
          <ac:spMkLst>
            <pc:docMk/>
            <pc:sldMk cId="2461921117" sldId="257"/>
            <ac:spMk id="40" creationId="{00000000-0000-0000-0000-000000000000}"/>
          </ac:spMkLst>
        </pc:spChg>
        <pc:spChg chg="del">
          <ac:chgData name="Karla Kosnarová" userId="2c628162-5b85-4528-8dc6-99cc231551b1" providerId="ADAL" clId="{628AB30D-F593-4ED5-8790-CE61DDEEFEA7}" dt="2022-10-01T07:02:52.931" v="217" actId="478"/>
          <ac:spMkLst>
            <pc:docMk/>
            <pc:sldMk cId="2461921117" sldId="257"/>
            <ac:spMk id="42" creationId="{00000000-0000-0000-0000-000000000000}"/>
          </ac:spMkLst>
        </pc:spChg>
        <pc:spChg chg="mod">
          <ac:chgData name="Karla Kosnarová" userId="2c628162-5b85-4528-8dc6-99cc231551b1" providerId="ADAL" clId="{628AB30D-F593-4ED5-8790-CE61DDEEFEA7}" dt="2022-10-01T07:51:54.768" v="806" actId="1076"/>
          <ac:spMkLst>
            <pc:docMk/>
            <pc:sldMk cId="2461921117" sldId="257"/>
            <ac:spMk id="45" creationId="{0EE0210E-9CA4-356D-717D-689924B598E6}"/>
          </ac:spMkLst>
        </pc:spChg>
        <pc:spChg chg="del mod">
          <ac:chgData name="Karla Kosnarová" userId="2c628162-5b85-4528-8dc6-99cc231551b1" providerId="ADAL" clId="{628AB30D-F593-4ED5-8790-CE61DDEEFEA7}" dt="2022-10-01T06:58:45.226" v="186"/>
          <ac:spMkLst>
            <pc:docMk/>
            <pc:sldMk cId="2461921117" sldId="257"/>
            <ac:spMk id="48" creationId="{00000000-0000-0000-0000-000000000000}"/>
          </ac:spMkLst>
        </pc:spChg>
        <pc:picChg chg="add mod">
          <ac:chgData name="Karla Kosnarová" userId="2c628162-5b85-4528-8dc6-99cc231551b1" providerId="ADAL" clId="{628AB30D-F593-4ED5-8790-CE61DDEEFEA7}" dt="2022-10-01T06:41:47.615" v="5" actId="1076"/>
          <ac:picMkLst>
            <pc:docMk/>
            <pc:sldMk cId="2461921117" sldId="257"/>
            <ac:picMk id="4" creationId="{1E3EB30A-DF12-487A-BF19-B723D8DD9B5A}"/>
          </ac:picMkLst>
        </pc:picChg>
        <pc:picChg chg="add mod">
          <ac:chgData name="Karla Kosnarová" userId="2c628162-5b85-4528-8dc6-99cc231551b1" providerId="ADAL" clId="{628AB30D-F593-4ED5-8790-CE61DDEEFEA7}" dt="2022-10-01T07:25:02.416" v="615" actId="1076"/>
          <ac:picMkLst>
            <pc:docMk/>
            <pc:sldMk cId="2461921117" sldId="257"/>
            <ac:picMk id="6" creationId="{18A9C112-DEB4-3364-7A2E-6F0D88507FDB}"/>
          </ac:picMkLst>
        </pc:picChg>
        <pc:picChg chg="add mod">
          <ac:chgData name="Karla Kosnarová" userId="2c628162-5b85-4528-8dc6-99cc231551b1" providerId="ADAL" clId="{628AB30D-F593-4ED5-8790-CE61DDEEFEA7}" dt="2022-10-01T07:25:12.886" v="618" actId="1076"/>
          <ac:picMkLst>
            <pc:docMk/>
            <pc:sldMk cId="2461921117" sldId="257"/>
            <ac:picMk id="7" creationId="{13533115-D790-8D37-37A7-89AAF48B2332}"/>
          </ac:picMkLst>
        </pc:picChg>
        <pc:picChg chg="add mod">
          <ac:chgData name="Karla Kosnarová" userId="2c628162-5b85-4528-8dc6-99cc231551b1" providerId="ADAL" clId="{628AB30D-F593-4ED5-8790-CE61DDEEFEA7}" dt="2022-10-01T06:45:24.517" v="56" actId="1076"/>
          <ac:picMkLst>
            <pc:docMk/>
            <pc:sldMk cId="2461921117" sldId="257"/>
            <ac:picMk id="8" creationId="{9BD46732-A61F-9FD7-65F2-BA31C2D0AC69}"/>
          </ac:picMkLst>
        </pc:picChg>
        <pc:picChg chg="add mod">
          <ac:chgData name="Karla Kosnarová" userId="2c628162-5b85-4528-8dc6-99cc231551b1" providerId="ADAL" clId="{628AB30D-F593-4ED5-8790-CE61DDEEFEA7}" dt="2022-10-01T06:45:51.305" v="58" actId="1076"/>
          <ac:picMkLst>
            <pc:docMk/>
            <pc:sldMk cId="2461921117" sldId="257"/>
            <ac:picMk id="9" creationId="{D93C4F3B-EA3B-359E-79AF-2A40730DAE18}"/>
          </ac:picMkLst>
        </pc:picChg>
        <pc:picChg chg="add mod">
          <ac:chgData name="Karla Kosnarová" userId="2c628162-5b85-4528-8dc6-99cc231551b1" providerId="ADAL" clId="{628AB30D-F593-4ED5-8790-CE61DDEEFEA7}" dt="2022-10-01T07:18:12.232" v="389" actId="1076"/>
          <ac:picMkLst>
            <pc:docMk/>
            <pc:sldMk cId="2461921117" sldId="257"/>
            <ac:picMk id="10" creationId="{82416B11-105C-45F9-2970-5E63CC99B660}"/>
          </ac:picMkLst>
        </pc:picChg>
        <pc:picChg chg="del">
          <ac:chgData name="Karla Kosnarová" userId="2c628162-5b85-4528-8dc6-99cc231551b1" providerId="ADAL" clId="{628AB30D-F593-4ED5-8790-CE61DDEEFEA7}" dt="2022-10-01T06:41:33.906" v="0" actId="478"/>
          <ac:picMkLst>
            <pc:docMk/>
            <pc:sldMk cId="2461921117" sldId="257"/>
            <ac:picMk id="13" creationId="{6F80499F-246F-0A3A-DEA2-A64D5B3EF94F}"/>
          </ac:picMkLst>
        </pc:picChg>
        <pc:picChg chg="del">
          <ac:chgData name="Karla Kosnarová" userId="2c628162-5b85-4528-8dc6-99cc231551b1" providerId="ADAL" clId="{628AB30D-F593-4ED5-8790-CE61DDEEFEA7}" dt="2022-10-01T06:41:35.273" v="1" actId="478"/>
          <ac:picMkLst>
            <pc:docMk/>
            <pc:sldMk cId="2461921117" sldId="257"/>
            <ac:picMk id="16" creationId="{A8470284-C889-955B-682F-2A0AC332FEBE}"/>
          </ac:picMkLst>
        </pc:picChg>
        <pc:picChg chg="add del">
          <ac:chgData name="Karla Kosnarová" userId="2c628162-5b85-4528-8dc6-99cc231551b1" providerId="ADAL" clId="{628AB30D-F593-4ED5-8790-CE61DDEEFEA7}" dt="2022-10-02T05:39:43.862" v="823" actId="22"/>
          <ac:picMkLst>
            <pc:docMk/>
            <pc:sldMk cId="2461921117" sldId="257"/>
            <ac:picMk id="18" creationId="{BF5508AA-30F0-DD83-DD29-9FA8B238AF54}"/>
          </ac:picMkLst>
        </pc:picChg>
        <pc:picChg chg="del">
          <ac:chgData name="Karla Kosnarová" userId="2c628162-5b85-4528-8dc6-99cc231551b1" providerId="ADAL" clId="{628AB30D-F593-4ED5-8790-CE61DDEEFEA7}" dt="2022-10-01T07:02:34.924" v="214" actId="478"/>
          <ac:picMkLst>
            <pc:docMk/>
            <pc:sldMk cId="2461921117" sldId="257"/>
            <ac:picMk id="23" creationId="{00000000-0000-0000-0000-000000000000}"/>
          </ac:picMkLst>
        </pc:picChg>
        <pc:picChg chg="mod">
          <ac:chgData name="Karla Kosnarová" userId="2c628162-5b85-4528-8dc6-99cc231551b1" providerId="ADAL" clId="{628AB30D-F593-4ED5-8790-CE61DDEEFEA7}" dt="2022-10-01T07:25:20.286" v="619" actId="1076"/>
          <ac:picMkLst>
            <pc:docMk/>
            <pc:sldMk cId="2461921117" sldId="257"/>
            <ac:picMk id="27" creationId="{00000000-0000-0000-0000-000000000000}"/>
          </ac:picMkLst>
        </pc:picChg>
        <pc:picChg chg="mod">
          <ac:chgData name="Karla Kosnarová" userId="2c628162-5b85-4528-8dc6-99cc231551b1" providerId="ADAL" clId="{628AB30D-F593-4ED5-8790-CE61DDEEFEA7}" dt="2022-10-01T07:03:10.701" v="222" actId="1076"/>
          <ac:picMkLst>
            <pc:docMk/>
            <pc:sldMk cId="2461921117" sldId="257"/>
            <ac:picMk id="30" creationId="{00000000-0000-0000-0000-000000000000}"/>
          </ac:picMkLst>
        </pc:picChg>
        <pc:picChg chg="del">
          <ac:chgData name="Karla Kosnarová" userId="2c628162-5b85-4528-8dc6-99cc231551b1" providerId="ADAL" clId="{628AB30D-F593-4ED5-8790-CE61DDEEFEA7}" dt="2022-10-01T07:01:13.015" v="194" actId="478"/>
          <ac:picMkLst>
            <pc:docMk/>
            <pc:sldMk cId="2461921117" sldId="257"/>
            <ac:picMk id="32" creationId="{90EFB156-BF77-00DF-AA8C-B442BCEBF3CE}"/>
          </ac:picMkLst>
        </pc:picChg>
        <pc:picChg chg="del">
          <ac:chgData name="Karla Kosnarová" userId="2c628162-5b85-4528-8dc6-99cc231551b1" providerId="ADAL" clId="{628AB30D-F593-4ED5-8790-CE61DDEEFEA7}" dt="2022-10-01T07:02:54.875" v="218" actId="478"/>
          <ac:picMkLst>
            <pc:docMk/>
            <pc:sldMk cId="2461921117" sldId="257"/>
            <ac:picMk id="34" creationId="{00000000-0000-0000-0000-000000000000}"/>
          </ac:picMkLst>
        </pc:picChg>
        <pc:picChg chg="del">
          <ac:chgData name="Karla Kosnarová" userId="2c628162-5b85-4528-8dc6-99cc231551b1" providerId="ADAL" clId="{628AB30D-F593-4ED5-8790-CE61DDEEFEA7}" dt="2022-10-01T06:56:41.495" v="169" actId="478"/>
          <ac:picMkLst>
            <pc:docMk/>
            <pc:sldMk cId="2461921117" sldId="257"/>
            <ac:picMk id="35" creationId="{3E01602B-86E4-425C-AD80-158CA97D1593}"/>
          </ac:picMkLst>
        </pc:picChg>
        <pc:picChg chg="mod">
          <ac:chgData name="Karla Kosnarová" userId="2c628162-5b85-4528-8dc6-99cc231551b1" providerId="ADAL" clId="{628AB30D-F593-4ED5-8790-CE61DDEEFEA7}" dt="2022-10-01T07:02:59.400" v="219" actId="1076"/>
          <ac:picMkLst>
            <pc:docMk/>
            <pc:sldMk cId="2461921117" sldId="257"/>
            <ac:picMk id="38" creationId="{1044C941-EC01-50A8-E630-6D3A344D702C}"/>
          </ac:picMkLst>
        </pc:picChg>
        <pc:picChg chg="mod">
          <ac:chgData name="Karla Kosnarová" userId="2c628162-5b85-4528-8dc6-99cc231551b1" providerId="ADAL" clId="{628AB30D-F593-4ED5-8790-CE61DDEEFEA7}" dt="2022-10-01T07:03:46.699" v="229" actId="1076"/>
          <ac:picMkLst>
            <pc:docMk/>
            <pc:sldMk cId="2461921117" sldId="257"/>
            <ac:picMk id="39" creationId="{00000000-0000-0000-0000-000000000000}"/>
          </ac:picMkLst>
        </pc:picChg>
        <pc:picChg chg="mod">
          <ac:chgData name="Karla Kosnarová" userId="2c628162-5b85-4528-8dc6-99cc231551b1" providerId="ADAL" clId="{628AB30D-F593-4ED5-8790-CE61DDEEFEA7}" dt="2022-10-01T07:33:02.270" v="654" actId="1076"/>
          <ac:picMkLst>
            <pc:docMk/>
            <pc:sldMk cId="2461921117" sldId="257"/>
            <ac:picMk id="41" creationId="{00000000-0000-0000-0000-000000000000}"/>
          </ac:picMkLst>
        </pc:picChg>
        <pc:picChg chg="del">
          <ac:chgData name="Karla Kosnarová" userId="2c628162-5b85-4528-8dc6-99cc231551b1" providerId="ADAL" clId="{628AB30D-F593-4ED5-8790-CE61DDEEFEA7}" dt="2022-10-01T07:02:22.880" v="208" actId="478"/>
          <ac:picMkLst>
            <pc:docMk/>
            <pc:sldMk cId="2461921117" sldId="257"/>
            <ac:picMk id="47" creationId="{00000000-0000-0000-0000-000000000000}"/>
          </ac:picMkLst>
        </pc:picChg>
        <pc:picChg chg="mod">
          <ac:chgData name="Karla Kosnarová" userId="2c628162-5b85-4528-8dc6-99cc231551b1" providerId="ADAL" clId="{628AB30D-F593-4ED5-8790-CE61DDEEFEA7}" dt="2022-10-01T07:03:01.904" v="220" actId="1076"/>
          <ac:picMkLst>
            <pc:docMk/>
            <pc:sldMk cId="2461921117" sldId="257"/>
            <ac:picMk id="49" creationId="{3C317986-7D93-445D-C891-904CE538713D}"/>
          </ac:picMkLst>
        </pc:picChg>
        <pc:picChg chg="del">
          <ac:chgData name="Karla Kosnarová" userId="2c628162-5b85-4528-8dc6-99cc231551b1" providerId="ADAL" clId="{628AB30D-F593-4ED5-8790-CE61DDEEFEA7}" dt="2022-10-01T07:02:49.046" v="216" actId="478"/>
          <ac:picMkLst>
            <pc:docMk/>
            <pc:sldMk cId="2461921117" sldId="257"/>
            <ac:picMk id="51" creationId="{00000000-0000-0000-0000-000000000000}"/>
          </ac:picMkLst>
        </pc:picChg>
        <pc:picChg chg="mod">
          <ac:chgData name="Karla Kosnarová" userId="2c628162-5b85-4528-8dc6-99cc231551b1" providerId="ADAL" clId="{628AB30D-F593-4ED5-8790-CE61DDEEFEA7}" dt="2022-10-01T07:03:36.974" v="227" actId="1076"/>
          <ac:picMkLst>
            <pc:docMk/>
            <pc:sldMk cId="2461921117" sldId="257"/>
            <ac:picMk id="52" creationId="{00000000-0000-0000-0000-000000000000}"/>
          </ac:picMkLst>
        </pc:picChg>
        <pc:picChg chg="del">
          <ac:chgData name="Karla Kosnarová" userId="2c628162-5b85-4528-8dc6-99cc231551b1" providerId="ADAL" clId="{628AB30D-F593-4ED5-8790-CE61DDEEFEA7}" dt="2022-10-01T06:44:15.486" v="37" actId="478"/>
          <ac:picMkLst>
            <pc:docMk/>
            <pc:sldMk cId="2461921117" sldId="257"/>
            <ac:picMk id="53" creationId="{54E99478-DDE3-243B-75F2-5DE9B74CE966}"/>
          </ac:picMkLst>
        </pc:picChg>
        <pc:picChg chg="del">
          <ac:chgData name="Karla Kosnarová" userId="2c628162-5b85-4528-8dc6-99cc231551b1" providerId="ADAL" clId="{628AB30D-F593-4ED5-8790-CE61DDEEFEA7}" dt="2022-10-01T06:44:15.918" v="38" actId="478"/>
          <ac:picMkLst>
            <pc:docMk/>
            <pc:sldMk cId="2461921117" sldId="257"/>
            <ac:picMk id="54" creationId="{0D08F410-3998-8807-8E10-BA80D44EE44B}"/>
          </ac:picMkLst>
        </pc:picChg>
      </pc:sldChg>
    </pc:docChg>
  </pc:docChgLst>
  <pc:docChgLst>
    <pc:chgData name="Karla Kosnarová" userId="2c628162-5b85-4528-8dc6-99cc231551b1" providerId="ADAL" clId="{87B92105-1053-4CB8-9164-3B2F1105B2BF}"/>
    <pc:docChg chg="custSel modSld">
      <pc:chgData name="Karla Kosnarová" userId="2c628162-5b85-4528-8dc6-99cc231551b1" providerId="ADAL" clId="{87B92105-1053-4CB8-9164-3B2F1105B2BF}" dt="2022-11-09T13:47:25.780" v="194" actId="1076"/>
      <pc:docMkLst>
        <pc:docMk/>
      </pc:docMkLst>
      <pc:sldChg chg="addSp delSp modSp mod">
        <pc:chgData name="Karla Kosnarová" userId="2c628162-5b85-4528-8dc6-99cc231551b1" providerId="ADAL" clId="{87B92105-1053-4CB8-9164-3B2F1105B2BF}" dt="2022-11-09T13:47:25.780" v="194" actId="1076"/>
        <pc:sldMkLst>
          <pc:docMk/>
          <pc:sldMk cId="2461921117" sldId="257"/>
        </pc:sldMkLst>
        <pc:spChg chg="mod">
          <ac:chgData name="Karla Kosnarová" userId="2c628162-5b85-4528-8dc6-99cc231551b1" providerId="ADAL" clId="{87B92105-1053-4CB8-9164-3B2F1105B2BF}" dt="2022-11-09T13:34:43.620" v="1" actId="20577"/>
          <ac:spMkLst>
            <pc:docMk/>
            <pc:sldMk cId="2461921117" sldId="257"/>
            <ac:spMk id="2" creationId="{00000000-0000-0000-0000-000000000000}"/>
          </ac:spMkLst>
        </pc:spChg>
        <pc:spChg chg="mod">
          <ac:chgData name="Karla Kosnarová" userId="2c628162-5b85-4528-8dc6-99cc231551b1" providerId="ADAL" clId="{87B92105-1053-4CB8-9164-3B2F1105B2BF}" dt="2022-11-09T13:36:48.755" v="68" actId="20577"/>
          <ac:spMkLst>
            <pc:docMk/>
            <pc:sldMk cId="2461921117" sldId="257"/>
            <ac:spMk id="3" creationId="{00000000-0000-0000-0000-000000000000}"/>
          </ac:spMkLst>
        </pc:spChg>
        <pc:spChg chg="mod">
          <ac:chgData name="Karla Kosnarová" userId="2c628162-5b85-4528-8dc6-99cc231551b1" providerId="ADAL" clId="{87B92105-1053-4CB8-9164-3B2F1105B2BF}" dt="2022-11-09T13:40:35.929" v="169" actId="20577"/>
          <ac:spMkLst>
            <pc:docMk/>
            <pc:sldMk cId="2461921117" sldId="257"/>
            <ac:spMk id="11" creationId="{00000000-0000-0000-0000-000000000000}"/>
          </ac:spMkLst>
        </pc:spChg>
        <pc:spChg chg="mod">
          <ac:chgData name="Karla Kosnarová" userId="2c628162-5b85-4528-8dc6-99cc231551b1" providerId="ADAL" clId="{87B92105-1053-4CB8-9164-3B2F1105B2BF}" dt="2022-11-09T13:39:04.203" v="145" actId="20577"/>
          <ac:spMkLst>
            <pc:docMk/>
            <pc:sldMk cId="2461921117" sldId="257"/>
            <ac:spMk id="12" creationId="{00000000-0000-0000-0000-000000000000}"/>
          </ac:spMkLst>
        </pc:spChg>
        <pc:picChg chg="del">
          <ac:chgData name="Karla Kosnarová" userId="2c628162-5b85-4528-8dc6-99cc231551b1" providerId="ADAL" clId="{87B92105-1053-4CB8-9164-3B2F1105B2BF}" dt="2022-11-09T13:35:00.820" v="2" actId="478"/>
          <ac:picMkLst>
            <pc:docMk/>
            <pc:sldMk cId="2461921117" sldId="257"/>
            <ac:picMk id="4" creationId="{1E3EB30A-DF12-487A-BF19-B723D8DD9B5A}"/>
          </ac:picMkLst>
        </pc:picChg>
        <pc:picChg chg="add mod modCrop">
          <ac:chgData name="Karla Kosnarová" userId="2c628162-5b85-4528-8dc6-99cc231551b1" providerId="ADAL" clId="{87B92105-1053-4CB8-9164-3B2F1105B2BF}" dt="2022-11-09T13:46:06.777" v="183" actId="1076"/>
          <ac:picMkLst>
            <pc:docMk/>
            <pc:sldMk cId="2461921117" sldId="257"/>
            <ac:picMk id="9" creationId="{DACE7647-087A-7636-7F4B-585878DA1ED6}"/>
          </ac:picMkLst>
        </pc:picChg>
        <pc:picChg chg="add mod modCrop">
          <ac:chgData name="Karla Kosnarová" userId="2c628162-5b85-4528-8dc6-99cc231551b1" providerId="ADAL" clId="{87B92105-1053-4CB8-9164-3B2F1105B2BF}" dt="2022-11-09T13:45:53.495" v="181" actId="1076"/>
          <ac:picMkLst>
            <pc:docMk/>
            <pc:sldMk cId="2461921117" sldId="257"/>
            <ac:picMk id="14" creationId="{73A7A0FE-4AC7-40A0-8724-57E0137F944E}"/>
          </ac:picMkLst>
        </pc:picChg>
        <pc:picChg chg="del">
          <ac:chgData name="Karla Kosnarová" userId="2c628162-5b85-4528-8dc6-99cc231551b1" providerId="ADAL" clId="{87B92105-1053-4CB8-9164-3B2F1105B2BF}" dt="2022-11-09T13:35:01.173" v="3" actId="478"/>
          <ac:picMkLst>
            <pc:docMk/>
            <pc:sldMk cId="2461921117" sldId="257"/>
            <ac:picMk id="16" creationId="{AF032970-F009-3821-C723-97DF713F9D37}"/>
          </ac:picMkLst>
        </pc:picChg>
        <pc:picChg chg="add mod">
          <ac:chgData name="Karla Kosnarová" userId="2c628162-5b85-4528-8dc6-99cc231551b1" providerId="ADAL" clId="{87B92105-1053-4CB8-9164-3B2F1105B2BF}" dt="2022-11-09T13:47:25.780" v="194" actId="1076"/>
          <ac:picMkLst>
            <pc:docMk/>
            <pc:sldMk cId="2461921117" sldId="257"/>
            <ac:picMk id="19" creationId="{BE395AC3-FCA8-ED3B-9FCF-F264C92005E9}"/>
          </ac:picMkLst>
        </pc:picChg>
        <pc:picChg chg="del">
          <ac:chgData name="Karla Kosnarová" userId="2c628162-5b85-4528-8dc6-99cc231551b1" providerId="ADAL" clId="{87B92105-1053-4CB8-9164-3B2F1105B2BF}" dt="2022-11-09T13:35:08.606" v="4" actId="478"/>
          <ac:picMkLst>
            <pc:docMk/>
            <pc:sldMk cId="2461921117" sldId="257"/>
            <ac:picMk id="20" creationId="{6C032378-8531-7F85-44E4-4F6F95A7ECE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33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86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982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14536" y="410412"/>
            <a:ext cx="7772400" cy="576064"/>
          </a:xfrm>
          <a:prstGeom prst="rect">
            <a:avLst/>
          </a:prstGeom>
        </p:spPr>
        <p:txBody>
          <a:bodyPr anchor="t"/>
          <a:lstStyle>
            <a:lvl1pPr algn="l">
              <a:defRPr sz="2400" b="1" cap="all" baseline="0">
                <a:solidFill>
                  <a:srgbClr val="CC0000"/>
                </a:solidFill>
                <a:latin typeface="Gotham Narrow Bold" pitchFamily="50" charset="0"/>
              </a:defRPr>
            </a:lvl1pPr>
          </a:lstStyle>
          <a:p>
            <a:r>
              <a:rPr lang="cs-CZ" dirty="0"/>
              <a:t>Kliknutím lze upravit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20284" y="1170254"/>
            <a:ext cx="8517700" cy="3782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solidFill>
                  <a:srgbClr val="CC0000"/>
                </a:solidFill>
                <a:latin typeface="Gotham Narrow Light" pitchFamily="50" charset="0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pic>
        <p:nvPicPr>
          <p:cNvPr id="7" name="bolloH.png"/>
          <p:cNvPicPr/>
          <p:nvPr userDrawn="1"/>
        </p:nvPicPr>
        <p:blipFill>
          <a:blip r:embed="rId2" cstate="print">
            <a:alphaModFix amt="50277"/>
          </a:blip>
          <a:srcRect l="24242" t="42040"/>
          <a:stretch>
            <a:fillRect/>
          </a:stretch>
        </p:blipFill>
        <p:spPr>
          <a:xfrm>
            <a:off x="-16423" y="-27383"/>
            <a:ext cx="3148264" cy="2352183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egnaposto testo 2"/>
          <p:cNvSpPr>
            <a:spLocks noGrp="1"/>
          </p:cNvSpPr>
          <p:nvPr>
            <p:ph type="body" idx="14" hasCustomPrompt="1"/>
          </p:nvPr>
        </p:nvSpPr>
        <p:spPr>
          <a:xfrm>
            <a:off x="467544" y="2420888"/>
            <a:ext cx="3600400" cy="4176464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600" b="0" i="0">
                <a:solidFill>
                  <a:schemeClr val="tx1">
                    <a:lumMod val="50000"/>
                    <a:lumOff val="50000"/>
                  </a:schemeClr>
                </a:solidFill>
                <a:latin typeface="Gotham Narrow Medium"/>
                <a:cs typeface="Gotham Narrow Medium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8324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26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666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6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88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31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47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63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26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00C46-D848-4F40-BD5D-C53C2B13DC1D}" type="datetimeFigureOut">
              <a:rPr lang="cs-CZ" smtClean="0"/>
              <a:t>10.11.2022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823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jpe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11" Type="http://schemas.openxmlformats.org/officeDocument/2006/relationships/image" Target="../media/image11.jp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pn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L:\marketing\L O G O\HOOVER\logo Hoover 2014\logo_hoover B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461" y="5873025"/>
            <a:ext cx="961207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337" y="48975"/>
            <a:ext cx="8165306" cy="432048"/>
          </a:xfrm>
        </p:spPr>
        <p:txBody>
          <a:bodyPr>
            <a:norm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HF920P 011 - akumulátorový vysavač HF9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79" y="432044"/>
            <a:ext cx="9104039" cy="619464"/>
          </a:xfrm>
        </p:spPr>
        <p:txBody>
          <a:bodyPr>
            <a:noAutofit/>
          </a:bodyPr>
          <a:lstStyle/>
          <a:p>
            <a:pPr algn="ctr"/>
            <a:r>
              <a:rPr lang="cs-CZ" sz="1350" dirty="0">
                <a:latin typeface="Arial" panose="020B0604020202020204" pitchFamily="34" charset="0"/>
                <a:cs typeface="Arial" panose="020B0604020202020204" pitchFamily="34" charset="0"/>
              </a:rPr>
              <a:t>Multifunkční – tyčový a ruční akumulátorový vysavač, samostatný cyklón, 2 x 21,6 V Lion, až 60 min provozu,              Bezkartáčový motor – vysoký výkon vysávání, ANTI-TWIST™ - motorizovaná hubice na všechny povrchy s integrovaným hřebenem proti namotávání vlasů a nečistot, LED displej na rukojeti, pruhové LED osvětlení na hubici</a:t>
            </a:r>
            <a:endParaRPr lang="en-US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ástupný symbol pro text 3"/>
          <p:cNvSpPr>
            <a:spLocks noGrp="1"/>
          </p:cNvSpPr>
          <p:nvPr>
            <p:ph type="body" idx="14"/>
          </p:nvPr>
        </p:nvSpPr>
        <p:spPr>
          <a:xfrm>
            <a:off x="19979" y="996938"/>
            <a:ext cx="4176372" cy="5826558"/>
          </a:xfrm>
        </p:spPr>
        <p:txBody>
          <a:bodyPr anchor="t">
            <a:noAutofit/>
          </a:bodyPr>
          <a:lstStyle/>
          <a:p>
            <a:pPr>
              <a:spcBef>
                <a:spcPct val="0"/>
              </a:spcBef>
            </a:pPr>
            <a:r>
              <a:rPr lang="cs-CZ" altLang="cs-CZ" sz="900" b="1" dirty="0">
                <a:solidFill>
                  <a:schemeClr val="tx1"/>
                </a:solidFill>
                <a:latin typeface="Arial" panose="020B0604020202020204" pitchFamily="34" charset="0"/>
              </a:rPr>
              <a:t>Výkon a vlastnosti</a:t>
            </a: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Jmenovité napětí (V)	21,6</a:t>
            </a:r>
          </a:p>
          <a:p>
            <a:pPr>
              <a:spcBef>
                <a:spcPct val="0"/>
              </a:spcBef>
            </a:pPr>
            <a:r>
              <a:rPr lang="cs-CZ" altLang="cs-CZ" sz="900" b="1" dirty="0">
                <a:solidFill>
                  <a:schemeClr val="tx1"/>
                </a:solidFill>
                <a:latin typeface="Arial" panose="020B0604020202020204" pitchFamily="34" charset="0"/>
              </a:rPr>
              <a:t>Doba provozu baterie (min)	60 min Standardní režim (při použití 		obou baterií) </a:t>
            </a: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/ 12 min Turbo režim  </a:t>
            </a:r>
          </a:p>
          <a:p>
            <a:pPr>
              <a:spcBef>
                <a:spcPct val="0"/>
              </a:spcBef>
            </a:pPr>
            <a:r>
              <a:rPr lang="cs-CZ" altLang="cs-CZ" sz="900" b="1" dirty="0">
                <a:solidFill>
                  <a:schemeClr val="tx1"/>
                </a:solidFill>
                <a:latin typeface="Arial" panose="020B0604020202020204" pitchFamily="34" charset="0"/>
              </a:rPr>
              <a:t>Počet baterií		2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Počet článků baterie	6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Typ baterie		Lithium Ion (LION) - vyjímatelná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Hlučnost (dB(A))		86</a:t>
            </a:r>
          </a:p>
          <a:p>
            <a:pPr>
              <a:spcBef>
                <a:spcPct val="0"/>
              </a:spcBef>
            </a:pPr>
            <a:endParaRPr lang="cs-CZ" altLang="cs-CZ" sz="5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cs-CZ" altLang="cs-CZ" sz="900" b="1" dirty="0">
                <a:solidFill>
                  <a:schemeClr val="tx1"/>
                </a:solidFill>
                <a:latin typeface="Arial" panose="020B0604020202020204" pitchFamily="34" charset="0"/>
              </a:rPr>
              <a:t>Funkce a výbava</a:t>
            </a:r>
          </a:p>
          <a:p>
            <a:pPr>
              <a:spcBef>
                <a:spcPct val="0"/>
              </a:spcBef>
            </a:pPr>
            <a:r>
              <a:rPr lang="cs-CZ" altLang="cs-CZ" sz="900" b="1" dirty="0">
                <a:solidFill>
                  <a:schemeClr val="tx1"/>
                </a:solidFill>
                <a:latin typeface="Arial" panose="020B0604020202020204" pitchFamily="34" charset="0"/>
              </a:rPr>
              <a:t>Typ motoru		Bezkartáčový motor 350 W:</a:t>
            </a:r>
          </a:p>
          <a:p>
            <a:pPr>
              <a:spcBef>
                <a:spcPct val="0"/>
              </a:spcBef>
            </a:pPr>
            <a:r>
              <a:rPr lang="cs-CZ" altLang="cs-CZ" sz="900" b="1" dirty="0">
                <a:solidFill>
                  <a:schemeClr val="tx1"/>
                </a:solidFill>
                <a:latin typeface="Arial" panose="020B0604020202020204" pitchFamily="34" charset="0"/>
              </a:rPr>
              <a:t>		vysoký výkon vysávání - 63 AW ve 		standardním modu bez ztráty sací síly         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Systém separace prachu	Samostatný cyklón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Předmotorový filtr		Omyvatelný mikrofiltr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Filtr na výstupu		EPA</a:t>
            </a:r>
          </a:p>
          <a:p>
            <a:pPr>
              <a:spcBef>
                <a:spcPct val="0"/>
              </a:spcBef>
            </a:pPr>
            <a:endParaRPr lang="cs-CZ" altLang="cs-CZ" sz="9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Délka trvání prvního nabíjení (hod)	24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Doba potřebná k dobití z plně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vybitého stavu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(po prvním nabití) (hod)	3,5 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Délka kabelu nabíječky (m)	1,5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Nastavení výkonu		Tlačítkem ZAPNOUT/VYPNOUT /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		Volba povrchu / Turbo režim</a:t>
            </a:r>
          </a:p>
          <a:p>
            <a:pPr>
              <a:spcBef>
                <a:spcPct val="0"/>
              </a:spcBef>
            </a:pPr>
            <a:r>
              <a:rPr lang="cs-CZ" altLang="cs-CZ" sz="900" b="1" dirty="0">
                <a:solidFill>
                  <a:schemeClr val="tx1"/>
                </a:solidFill>
                <a:latin typeface="Arial" panose="020B0604020202020204" pitchFamily="34" charset="0"/>
              </a:rPr>
              <a:t>LED displej na rukojeti	nastavení výkonu / stav baterie / 			zbývající čas úklidu / potřeba údržby</a:t>
            </a:r>
          </a:p>
          <a:p>
            <a:pPr>
              <a:spcBef>
                <a:spcPct val="0"/>
              </a:spcBef>
            </a:pPr>
            <a:r>
              <a:rPr lang="cs-CZ" altLang="cs-CZ" sz="900" b="1" dirty="0">
                <a:solidFill>
                  <a:schemeClr val="tx1"/>
                </a:solidFill>
                <a:latin typeface="Arial" panose="020B0604020202020204" pitchFamily="34" charset="0"/>
              </a:rPr>
              <a:t>LED osvětlení hubice	2 kompaktní pruhy se studeným 			světlem lépe odhalí prach na povrchu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Objem nádoby na prach (l)	0,7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Snadné vysypávání prachu 	One Touch	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Montáž na stěnu		Ano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Uložení příslušenství 	Na těle 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Snadné vyjímání kartáče z hubice	Ano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Parkovací pozice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Quick Park&amp;Go</a:t>
            </a: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	Ano</a:t>
            </a:r>
          </a:p>
          <a:p>
            <a:pPr>
              <a:spcBef>
                <a:spcPct val="0"/>
              </a:spcBef>
            </a:pPr>
            <a:r>
              <a:rPr lang="cs-CZ" altLang="cs-CZ" sz="900" b="1" dirty="0">
                <a:solidFill>
                  <a:schemeClr val="tx1"/>
                </a:solidFill>
                <a:latin typeface="Arial" panose="020B0604020202020204" pitchFamily="34" charset="0"/>
              </a:rPr>
              <a:t>Ochrana nábytku	Ano – měkký nárazník na přední </a:t>
            </a:r>
          </a:p>
          <a:p>
            <a:pPr>
              <a:spcBef>
                <a:spcPct val="0"/>
              </a:spcBef>
            </a:pPr>
            <a:r>
              <a:rPr lang="cs-CZ" altLang="cs-CZ" sz="900" b="1" dirty="0">
                <a:solidFill>
                  <a:schemeClr val="tx1"/>
                </a:solidFill>
                <a:latin typeface="Arial" panose="020B0604020202020204" pitchFamily="34" charset="0"/>
              </a:rPr>
              <a:t>		a boční straně hubice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Snadný přístup ke kartáči	Ano – bez nutnosti obracet hubici</a:t>
            </a:r>
          </a:p>
          <a:p>
            <a:pPr>
              <a:spcBef>
                <a:spcPct val="0"/>
              </a:spcBef>
            </a:pPr>
            <a:r>
              <a:rPr lang="cs-CZ" altLang="cs-CZ" sz="900" b="1" dirty="0">
                <a:solidFill>
                  <a:schemeClr val="tx1"/>
                </a:solidFill>
                <a:latin typeface="Arial" panose="020B0604020202020204" pitchFamily="34" charset="0"/>
              </a:rPr>
              <a:t>Konektivita		připojení k aplikaci </a:t>
            </a:r>
            <a:r>
              <a:rPr lang="cs-CZ" altLang="cs-CZ" sz="900" b="1" dirty="0" err="1">
                <a:solidFill>
                  <a:schemeClr val="tx1"/>
                </a:solidFill>
                <a:latin typeface="Arial" panose="020B0604020202020204" pitchFamily="34" charset="0"/>
              </a:rPr>
              <a:t>hOn</a:t>
            </a:r>
            <a:endParaRPr lang="cs-CZ" altLang="cs-CZ" sz="9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endParaRPr lang="cs-CZ" altLang="cs-CZ" sz="900" b="1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cs-CZ" altLang="cs-CZ" sz="900" b="1" dirty="0">
                <a:solidFill>
                  <a:schemeClr val="tx1"/>
                </a:solidFill>
                <a:latin typeface="Arial" panose="020B0604020202020204" pitchFamily="34" charset="0"/>
              </a:rPr>
              <a:t>Příslušenství</a:t>
            </a: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</a:p>
          <a:p>
            <a:pPr>
              <a:spcBef>
                <a:spcPct val="0"/>
              </a:spcBef>
            </a:pPr>
            <a:r>
              <a:rPr lang="cs-CZ" altLang="cs-CZ" sz="900" b="1" dirty="0">
                <a:solidFill>
                  <a:schemeClr val="tx1"/>
                </a:solidFill>
                <a:latin typeface="Arial" panose="020B0604020202020204" pitchFamily="34" charset="0"/>
              </a:rPr>
              <a:t>ANTI-TWIST™ motorizovaná hubice na všechny povrchy s vyjímatelným rotačním kartáčem a hřebenem proti namotávání vlasů a nečistot</a:t>
            </a:r>
          </a:p>
          <a:p>
            <a:pPr>
              <a:spcBef>
                <a:spcPct val="0"/>
              </a:spcBef>
            </a:pPr>
            <a:r>
              <a:rPr lang="cs-CZ" altLang="cs-CZ" sz="900" b="1" dirty="0">
                <a:solidFill>
                  <a:schemeClr val="tx1"/>
                </a:solidFill>
                <a:latin typeface="Arial" panose="020B0604020202020204" pitchFamily="34" charset="0"/>
              </a:rPr>
              <a:t>Motorizovaná hubice na zvířecí chlupy s LED osvětlením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Integrovaný prachový a nábytkový kartáč 2v1 a štěrbinová hubice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Dlouhá štěrbinová hubice</a:t>
            </a:r>
          </a:p>
          <a:p>
            <a:pPr>
              <a:spcBef>
                <a:spcPct val="0"/>
              </a:spcBef>
            </a:pPr>
            <a:r>
              <a:rPr lang="cs-CZ" altLang="cs-CZ" sz="900" dirty="0">
                <a:solidFill>
                  <a:schemeClr val="tx1"/>
                </a:solidFill>
                <a:latin typeface="Arial" panose="020B0604020202020204" pitchFamily="34" charset="0"/>
              </a:rPr>
              <a:t>Čistící kartáček, sáček na uložení příslušenství</a:t>
            </a:r>
          </a:p>
          <a:p>
            <a:pPr>
              <a:spcBef>
                <a:spcPct val="0"/>
              </a:spcBef>
            </a:pPr>
            <a:r>
              <a:rPr lang="cs-CZ" altLang="cs-CZ" sz="900" b="1" dirty="0">
                <a:solidFill>
                  <a:schemeClr val="tx1"/>
                </a:solidFill>
                <a:latin typeface="Arial" panose="020B0604020202020204" pitchFamily="34" charset="0"/>
              </a:rPr>
              <a:t>Snadné vyjímání a nabíjení baterie s LED ukazatelem - nabíjení kdekoliv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139932" y="1067303"/>
            <a:ext cx="0" cy="5004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78604" y="1067314"/>
            <a:ext cx="0" cy="5004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7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021" y="1980109"/>
            <a:ext cx="720000" cy="720000"/>
          </a:xfrm>
          <a:prstGeom prst="rect">
            <a:avLst/>
          </a:prstGeom>
        </p:spPr>
      </p:pic>
      <p:sp>
        <p:nvSpPr>
          <p:cNvPr id="28" name="TextBox 22"/>
          <p:cNvSpPr txBox="1"/>
          <p:nvPr/>
        </p:nvSpPr>
        <p:spPr>
          <a:xfrm>
            <a:off x="4923887" y="2139080"/>
            <a:ext cx="766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SNADNÁ ÚDRŽBA KARTÁČE</a:t>
            </a:r>
            <a:endParaRPr lang="en-US" sz="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9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967" y="2797431"/>
            <a:ext cx="720000" cy="720000"/>
          </a:xfrm>
          <a:prstGeom prst="rect">
            <a:avLst/>
          </a:prstGeom>
        </p:spPr>
      </p:pic>
      <p:sp>
        <p:nvSpPr>
          <p:cNvPr id="40" name="TextBox 22"/>
          <p:cNvSpPr txBox="1"/>
          <p:nvPr/>
        </p:nvSpPr>
        <p:spPr>
          <a:xfrm>
            <a:off x="4901291" y="2939020"/>
            <a:ext cx="828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ELEKTRONICKÉ NASTAVENÍ VÝKONU</a:t>
            </a:r>
          </a:p>
          <a:p>
            <a:pPr algn="ctr"/>
            <a:r>
              <a:rPr lang="cs-CZ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 RUKOJETI</a:t>
            </a:r>
            <a:endParaRPr lang="en-US" sz="451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0406" y="1161680"/>
            <a:ext cx="720000" cy="720000"/>
          </a:xfrm>
          <a:prstGeom prst="rect">
            <a:avLst/>
          </a:prstGeom>
        </p:spPr>
      </p:pic>
      <p:pic>
        <p:nvPicPr>
          <p:cNvPr id="52" name="Immagine 1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49" t="6626" r="19427" b="5039"/>
          <a:stretch/>
        </p:blipFill>
        <p:spPr>
          <a:xfrm>
            <a:off x="4196351" y="2812708"/>
            <a:ext cx="688031" cy="688030"/>
          </a:xfrm>
          <a:prstGeom prst="flowChartConnector">
            <a:avLst/>
          </a:prstGeom>
        </p:spPr>
      </p:pic>
      <p:sp>
        <p:nvSpPr>
          <p:cNvPr id="12" name="Obdélník 11"/>
          <p:cNvSpPr/>
          <p:nvPr/>
        </p:nvSpPr>
        <p:spPr>
          <a:xfrm>
            <a:off x="5728421" y="4775840"/>
            <a:ext cx="341557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900" dirty="0">
                <a:latin typeface="Arial" panose="020B0604020202020204" pitchFamily="34" charset="0"/>
                <a:cs typeface="Arial" panose="020B0604020202020204" pitchFamily="34" charset="0"/>
              </a:rPr>
              <a:t>Logistická data</a:t>
            </a:r>
          </a:p>
          <a:p>
            <a:r>
              <a:rPr lang="cs-CZ" sz="900" dirty="0">
                <a:latin typeface="Arial" panose="020B0604020202020204" pitchFamily="34" charset="0"/>
                <a:cs typeface="Arial" panose="020B0604020202020204" pitchFamily="34" charset="0"/>
              </a:rPr>
              <a:t>Kód		39400997</a:t>
            </a:r>
          </a:p>
          <a:p>
            <a:r>
              <a:rPr lang="cs-CZ" sz="900" dirty="0">
                <a:latin typeface="Arial" panose="020B0604020202020204" pitchFamily="34" charset="0"/>
                <a:cs typeface="Arial" panose="020B0604020202020204" pitchFamily="34" charset="0"/>
              </a:rPr>
              <a:t>EAN kód		</a:t>
            </a:r>
            <a:r>
              <a:rPr lang="it-IT" sz="9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80590190571</a:t>
            </a:r>
            <a:r>
              <a:rPr lang="cs-CZ" sz="9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18</a:t>
            </a:r>
            <a:r>
              <a:rPr lang="it-IT" sz="9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lang="cs-CZ" sz="900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cs-CZ" sz="900" dirty="0">
                <a:latin typeface="Arial" panose="020B0604020202020204" pitchFamily="34" charset="0"/>
                <a:cs typeface="Arial" panose="020B0604020202020204" pitchFamily="34" charset="0"/>
              </a:rPr>
              <a:t>Barva		Tmavě šedá </a:t>
            </a:r>
          </a:p>
          <a:p>
            <a:r>
              <a:rPr lang="cs-CZ" sz="900" dirty="0">
                <a:latin typeface="Arial" panose="020B0604020202020204" pitchFamily="34" charset="0"/>
                <a:cs typeface="Arial" panose="020B0604020202020204" pitchFamily="34" charset="0"/>
              </a:rPr>
              <a:t>		se zelenou metalízou</a:t>
            </a:r>
          </a:p>
          <a:p>
            <a:r>
              <a:rPr lang="cs-CZ" sz="900" dirty="0">
                <a:latin typeface="Arial" panose="020B0604020202020204" pitchFamily="34" charset="0"/>
                <a:cs typeface="Arial" panose="020B0604020202020204" pitchFamily="34" charset="0"/>
              </a:rPr>
              <a:t>Rozměry výrobku v x š x h (cm)	111 x 26 x 21,3</a:t>
            </a:r>
          </a:p>
          <a:p>
            <a:r>
              <a:rPr lang="cs-CZ" sz="900" dirty="0">
                <a:latin typeface="Arial" panose="020B0604020202020204" pitchFamily="34" charset="0"/>
                <a:cs typeface="Arial" panose="020B0604020202020204" pitchFamily="34" charset="0"/>
              </a:rPr>
              <a:t>Čistá váha výrobku (kg)	3,36</a:t>
            </a:r>
          </a:p>
          <a:p>
            <a:r>
              <a:rPr lang="cs-CZ" sz="900" dirty="0">
                <a:latin typeface="Arial" panose="020B0604020202020204" pitchFamily="34" charset="0"/>
                <a:cs typeface="Arial" panose="020B0604020202020204" pitchFamily="34" charset="0"/>
              </a:rPr>
              <a:t>Rozměry balení v x š x h (cm)	14,5 x 27,3 x 79</a:t>
            </a:r>
          </a:p>
          <a:p>
            <a:r>
              <a:rPr lang="cs-CZ" sz="900" dirty="0">
                <a:latin typeface="Arial" panose="020B0604020202020204" pitchFamily="34" charset="0"/>
                <a:cs typeface="Arial" panose="020B0604020202020204" pitchFamily="34" charset="0"/>
              </a:rPr>
              <a:t>Hrubá váha s obalem (kg)	6,48</a:t>
            </a:r>
            <a:endParaRPr lang="cs-CZ" dirty="0"/>
          </a:p>
        </p:txBody>
      </p:sp>
      <p:pic>
        <p:nvPicPr>
          <p:cNvPr id="38" name="Immagine 61">
            <a:extLst>
              <a:ext uri="{FF2B5EF4-FFF2-40B4-BE49-F238E27FC236}">
                <a16:creationId xmlns:a16="http://schemas.microsoft.com/office/drawing/2014/main" id="{1044C941-EC01-50A8-E630-6D3A344D702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3705" t="19091" r="26334" b="15637"/>
          <a:stretch/>
        </p:blipFill>
        <p:spPr>
          <a:xfrm>
            <a:off x="4173824" y="1148397"/>
            <a:ext cx="741591" cy="741389"/>
          </a:xfrm>
          <a:prstGeom prst="ellipse">
            <a:avLst/>
          </a:prstGeom>
        </p:spPr>
      </p:pic>
      <p:sp>
        <p:nvSpPr>
          <p:cNvPr id="45" name="TextBox 22">
            <a:extLst>
              <a:ext uri="{FF2B5EF4-FFF2-40B4-BE49-F238E27FC236}">
                <a16:creationId xmlns:a16="http://schemas.microsoft.com/office/drawing/2014/main" id="{0EE0210E-9CA4-356D-717D-689924B598E6}"/>
              </a:ext>
            </a:extLst>
          </p:cNvPr>
          <p:cNvSpPr txBox="1"/>
          <p:nvPr/>
        </p:nvSpPr>
        <p:spPr>
          <a:xfrm>
            <a:off x="4814351" y="1403907"/>
            <a:ext cx="948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VYSOKÝ SACÍ</a:t>
            </a:r>
          </a:p>
          <a:p>
            <a:pPr algn="ctr"/>
            <a:r>
              <a:rPr lang="cs-CZ" sz="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VÝKON </a:t>
            </a:r>
            <a:endParaRPr lang="en-US" sz="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9" name="Immagine 60">
            <a:extLst>
              <a:ext uri="{FF2B5EF4-FFF2-40B4-BE49-F238E27FC236}">
                <a16:creationId xmlns:a16="http://schemas.microsoft.com/office/drawing/2014/main" id="{3C317986-7D93-445D-C891-904CE538713D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24253" t="20325" r="33017" b="26916"/>
          <a:stretch/>
        </p:blipFill>
        <p:spPr>
          <a:xfrm>
            <a:off x="4175490" y="1972352"/>
            <a:ext cx="760478" cy="757961"/>
          </a:xfrm>
          <a:prstGeom prst="ellipse">
            <a:avLst/>
          </a:prstGeom>
        </p:spPr>
      </p:pic>
      <p:pic>
        <p:nvPicPr>
          <p:cNvPr id="7" name="Immagine 20">
            <a:extLst>
              <a:ext uri="{FF2B5EF4-FFF2-40B4-BE49-F238E27FC236}">
                <a16:creationId xmlns:a16="http://schemas.microsoft.com/office/drawing/2014/main" id="{13533115-D790-8D37-37A7-89AAF48B2332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0" b="2346"/>
          <a:stretch/>
        </p:blipFill>
        <p:spPr>
          <a:xfrm>
            <a:off x="4214549" y="3623080"/>
            <a:ext cx="1382881" cy="1013954"/>
          </a:xfrm>
          <a:prstGeom prst="rect">
            <a:avLst/>
          </a:prstGeom>
        </p:spPr>
      </p:pic>
      <p:pic>
        <p:nvPicPr>
          <p:cNvPr id="8" name="Immagine 27">
            <a:extLst>
              <a:ext uri="{FF2B5EF4-FFF2-40B4-BE49-F238E27FC236}">
                <a16:creationId xmlns:a16="http://schemas.microsoft.com/office/drawing/2014/main" id="{9BD46732-A61F-9FD7-65F2-BA31C2D0AC6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28381" y="1316000"/>
            <a:ext cx="1440160" cy="314371"/>
          </a:xfrm>
          <a:prstGeom prst="rect">
            <a:avLst/>
          </a:prstGeom>
        </p:spPr>
      </p:pic>
      <p:pic>
        <p:nvPicPr>
          <p:cNvPr id="10" name="page10image42673712.png" descr="page10image42673712.png">
            <a:extLst>
              <a:ext uri="{FF2B5EF4-FFF2-40B4-BE49-F238E27FC236}">
                <a16:creationId xmlns:a16="http://schemas.microsoft.com/office/drawing/2014/main" id="{82416B11-105C-45F9-2970-5E63CC99B66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54820" y="1314765"/>
            <a:ext cx="533642" cy="53468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" name="Obrázek 17">
            <a:extLst>
              <a:ext uri="{FF2B5EF4-FFF2-40B4-BE49-F238E27FC236}">
                <a16:creationId xmlns:a16="http://schemas.microsoft.com/office/drawing/2014/main" id="{5B4ACE72-530E-98B7-D6F4-ECF77A7796B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6934" y="4718502"/>
            <a:ext cx="1396883" cy="977818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4C77A664-8212-164B-3C9A-E79D2CCE7DF6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17" t="4013" r="38101" b="2913"/>
          <a:stretch/>
        </p:blipFill>
        <p:spPr>
          <a:xfrm>
            <a:off x="6468038" y="1298331"/>
            <a:ext cx="856543" cy="3514867"/>
          </a:xfrm>
          <a:prstGeom prst="rect">
            <a:avLst/>
          </a:prstGeom>
        </p:spPr>
      </p:pic>
      <p:pic>
        <p:nvPicPr>
          <p:cNvPr id="16" name="Obrázek 15">
            <a:extLst>
              <a:ext uri="{FF2B5EF4-FFF2-40B4-BE49-F238E27FC236}">
                <a16:creationId xmlns:a16="http://schemas.microsoft.com/office/drawing/2014/main" id="{21651DB0-D219-D483-7FAE-B607CDD20547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2" r="3309" b="9515"/>
          <a:stretch/>
        </p:blipFill>
        <p:spPr>
          <a:xfrm>
            <a:off x="7487982" y="3253673"/>
            <a:ext cx="1505097" cy="1480340"/>
          </a:xfrm>
          <a:prstGeom prst="rect">
            <a:avLst/>
          </a:prstGeom>
        </p:spPr>
      </p:pic>
      <p:pic>
        <p:nvPicPr>
          <p:cNvPr id="20" name="Obrázek 19">
            <a:extLst>
              <a:ext uri="{FF2B5EF4-FFF2-40B4-BE49-F238E27FC236}">
                <a16:creationId xmlns:a16="http://schemas.microsoft.com/office/drawing/2014/main" id="{F0E37772-333F-CBBA-FC6E-DA324A8181E7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9" t="7014" r="16362" b="2913"/>
          <a:stretch/>
        </p:blipFill>
        <p:spPr>
          <a:xfrm>
            <a:off x="5842006" y="2718189"/>
            <a:ext cx="1039920" cy="1258423"/>
          </a:xfrm>
          <a:prstGeom prst="rect">
            <a:avLst/>
          </a:prstGeom>
        </p:spPr>
      </p:pic>
      <p:pic>
        <p:nvPicPr>
          <p:cNvPr id="22" name="Obrázek 21">
            <a:extLst>
              <a:ext uri="{FF2B5EF4-FFF2-40B4-BE49-F238E27FC236}">
                <a16:creationId xmlns:a16="http://schemas.microsoft.com/office/drawing/2014/main" id="{AB597E3A-4152-E26A-4DB3-3D7ED78E7EF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107" y="5777788"/>
            <a:ext cx="1396884" cy="97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92111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3077</TotalTime>
  <Words>480</Words>
  <Application>Microsoft Office PowerPoint</Application>
  <PresentationFormat>Předvádění na obrazovce (4:3)</PresentationFormat>
  <Paragraphs>58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Gotham Narrow Bold</vt:lpstr>
      <vt:lpstr>Gotham Narrow Light</vt:lpstr>
      <vt:lpstr>Gotham Narrow Medium</vt:lpstr>
      <vt:lpstr>Motiv Office</vt:lpstr>
      <vt:lpstr>HF920P 011 - akumulátorový vysavač HF9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CP70_CP50011 - SÁČKOVÝ vysavač CAPTURE</dc:title>
  <dc:creator>Martina Křižáková</dc:creator>
  <cp:lastModifiedBy>Karla Kosnarová</cp:lastModifiedBy>
  <cp:revision>155</cp:revision>
  <cp:lastPrinted>2016-03-31T14:41:45Z</cp:lastPrinted>
  <dcterms:created xsi:type="dcterms:W3CDTF">2016-03-31T13:54:55Z</dcterms:created>
  <dcterms:modified xsi:type="dcterms:W3CDTF">2022-11-10T13:54:59Z</dcterms:modified>
</cp:coreProperties>
</file>