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13.01.2023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13.01.2023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H2F385SD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</a:t>
            </a:r>
            <a:r>
              <a:rPr lang="cs-CZ" altLang="cs-CZ" sz="1400" dirty="0" smtClean="0">
                <a:latin typeface="Arial" charset="0"/>
              </a:rPr>
              <a:t>zásuvkový mrazák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UP 70 SERIES 5</a:t>
            </a:r>
            <a:endParaRPr lang="cs-CZ" altLang="cs-CZ" sz="1400" dirty="0">
              <a:solidFill>
                <a:srgbClr val="0070C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Frost, Invertorový kompresor se zárukou 12 let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zdarma, dotykový displej, LED, Rychlé mrazení, Otočný výrobník ledu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Hlavní </a:t>
            </a:r>
            <a:r>
              <a:rPr lang="cs-CZ" altLang="cs-CZ" sz="800" b="1" dirty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386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-/386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0,624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228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19,5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11,5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ST  10°- 43°C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Invertorový </a:t>
            </a:r>
            <a:r>
              <a:rPr lang="cs-CZ" altLang="cs-CZ" sz="800" b="1" dirty="0">
                <a:latin typeface="Arial" charset="0"/>
              </a:rPr>
              <a:t>kompresor </a:t>
            </a:r>
            <a:r>
              <a:rPr lang="cs-CZ" altLang="cs-CZ" sz="800" b="1" dirty="0" smtClean="0">
                <a:latin typeface="Arial" charset="0"/>
              </a:rPr>
              <a:t>– tichý a úsporný chod, záruka </a:t>
            </a:r>
            <a:r>
              <a:rPr lang="cs-CZ" altLang="cs-CZ" sz="800" b="1" dirty="0">
                <a:latin typeface="Arial" charset="0"/>
              </a:rPr>
              <a:t>12 </a:t>
            </a:r>
            <a:r>
              <a:rPr lang="cs-CZ" altLang="cs-CZ" sz="800" b="1" dirty="0" smtClean="0">
                <a:latin typeface="Arial" charset="0"/>
              </a:rPr>
              <a:t>let zdarma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Total No Frost – </a:t>
            </a:r>
            <a:r>
              <a:rPr lang="cs-CZ" altLang="cs-CZ" sz="800" b="1" dirty="0" smtClean="0">
                <a:latin typeface="Arial" charset="0"/>
              </a:rPr>
              <a:t>beznámrazová technologie chlazení 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Funkce Rychlé mrazení, Denní, Dovolená, Auto nastavení</a:t>
            </a:r>
            <a:endParaRPr lang="cs-CZ" altLang="cs-CZ" sz="800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Elektronické ovládání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Externí dotykový displej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Dětská pojistka</a:t>
            </a:r>
            <a:endParaRPr lang="cs-CZ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Automatické odmrazování </a:t>
            </a:r>
            <a:endParaRPr lang="cs-CZ" altLang="cs-CZ" sz="800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Akustický signál otevřených dvířek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Akustický a světelný signál zvýšené teploty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Stand-by režim displeje – vypnutí displeje po 30 vteřinách </a:t>
            </a:r>
            <a:r>
              <a:rPr lang="cs-CZ" altLang="cs-CZ" sz="800" dirty="0" smtClean="0">
                <a:latin typeface="Arial" charset="0"/>
              </a:rPr>
              <a:t>nečinnosti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Paměť při výpadku elektřiny – návrat do nastavení teploty před výpadkem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Rozsah nastavení teplot -14 až </a:t>
            </a:r>
            <a:r>
              <a:rPr lang="cs-CZ" altLang="cs-CZ" sz="800" dirty="0">
                <a:latin typeface="Arial" charset="0"/>
              </a:rPr>
              <a:t>-24 °C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</a:t>
            </a:r>
            <a:r>
              <a:rPr lang="cs-CZ" altLang="cs-CZ" sz="800" dirty="0">
                <a:latin typeface="Arial" charset="0"/>
              </a:rPr>
              <a:t>skleněné police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</a:t>
            </a:r>
            <a:r>
              <a:rPr lang="cs-CZ" altLang="cs-CZ" sz="800" dirty="0">
                <a:latin typeface="Arial" charset="0"/>
              </a:rPr>
              <a:t>plastové </a:t>
            </a:r>
            <a:r>
              <a:rPr lang="cs-CZ" altLang="cs-CZ" sz="800" dirty="0" smtClean="0">
                <a:latin typeface="Arial" charset="0"/>
              </a:rPr>
              <a:t>transparentní zásuvky 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</a:t>
            </a:r>
            <a:r>
              <a:rPr lang="cs-CZ" altLang="cs-CZ" sz="800" dirty="0">
                <a:latin typeface="Arial" charset="0"/>
              </a:rPr>
              <a:t>přihrádky ve dveřích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LED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Integrované madlo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nastavitelné </a:t>
            </a:r>
            <a:r>
              <a:rPr lang="cs-CZ" altLang="cs-CZ" sz="800" dirty="0" smtClean="0">
                <a:latin typeface="Arial" charset="0"/>
              </a:rPr>
              <a:t>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Otočný výrobník ledu Twist Ice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Výměnný 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Závěs dvířek vlevo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ovéPole 36"/>
          <p:cNvSpPr txBox="1"/>
          <p:nvPr/>
        </p:nvSpPr>
        <p:spPr>
          <a:xfrm>
            <a:off x="4788024" y="3645024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37001558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6930265323375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Stříbrná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1725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700 x 695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101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1805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775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785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108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8" name="Obrázek 17">
            <a:extLst>
              <a:ext uri="{FF2B5EF4-FFF2-40B4-BE49-F238E27FC236}">
                <a16:creationId xmlns="" xmlns:a16="http://schemas.microsoft.com/office/drawing/2014/main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1031" y="1011038"/>
            <a:ext cx="800100" cy="797955"/>
          </a:xfrm>
          <a:prstGeom prst="rect">
            <a:avLst/>
          </a:prstGeom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294" y="1844824"/>
            <a:ext cx="720000" cy="720000"/>
          </a:xfrm>
          <a:prstGeom prst="rect">
            <a:avLst/>
          </a:prstGeom>
        </p:spPr>
      </p:pic>
      <p:pic>
        <p:nvPicPr>
          <p:cNvPr id="28" name="Obrázek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016" y="4149160"/>
            <a:ext cx="720000" cy="720000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2636912"/>
            <a:ext cx="720000" cy="720000"/>
          </a:xfrm>
          <a:prstGeom prst="rect">
            <a:avLst/>
          </a:prstGeom>
        </p:spPr>
      </p:pic>
      <p:sp>
        <p:nvSpPr>
          <p:cNvPr id="30" name="TextovéPole 29"/>
          <p:cNvSpPr txBox="1"/>
          <p:nvPr/>
        </p:nvSpPr>
        <p:spPr>
          <a:xfrm>
            <a:off x="4859669" y="1859680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Externí dotykový displej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836660" y="2701898"/>
            <a:ext cx="762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pouhých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 dB(A)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951424" y="4324348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LED osvětlení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838842" y="4854748"/>
            <a:ext cx="894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Akustický a světelný signál zvýšené teploty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787878" y="1107611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980728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51"/>
          <a:stretch/>
        </p:blipFill>
        <p:spPr>
          <a:xfrm>
            <a:off x="4065764" y="4725581"/>
            <a:ext cx="720000" cy="57562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3468374"/>
            <a:ext cx="720000" cy="720000"/>
          </a:xfrm>
          <a:prstGeom prst="rect">
            <a:avLst/>
          </a:prstGeom>
        </p:spPr>
      </p:pic>
      <p:sp>
        <p:nvSpPr>
          <p:cNvPr id="43" name="TextovéPole 42"/>
          <p:cNvSpPr txBox="1"/>
          <p:nvPr/>
        </p:nvSpPr>
        <p:spPr>
          <a:xfrm>
            <a:off x="4916359" y="3589148"/>
            <a:ext cx="829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Přímá spojnice se šipkou 15"/>
          <p:cNvCxnSpPr/>
          <p:nvPr/>
        </p:nvCxnSpPr>
        <p:spPr>
          <a:xfrm>
            <a:off x="5868144" y="3356912"/>
            <a:ext cx="76654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/>
          <p:cNvSpPr txBox="1"/>
          <p:nvPr/>
        </p:nvSpPr>
        <p:spPr>
          <a:xfrm>
            <a:off x="5724128" y="3430687"/>
            <a:ext cx="11095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cm šířka</a:t>
            </a:r>
            <a:endParaRPr lang="cs-CZ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7601131" y="2655693"/>
            <a:ext cx="0" cy="5690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ovéPole 41"/>
          <p:cNvSpPr txBox="1"/>
          <p:nvPr/>
        </p:nvSpPr>
        <p:spPr>
          <a:xfrm>
            <a:off x="6694529" y="2786325"/>
            <a:ext cx="9204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172,5 cm</a:t>
            </a:r>
            <a:endParaRPr lang="cs-CZ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4" t="1701" r="10896" b="1701"/>
          <a:stretch/>
        </p:blipFill>
        <p:spPr>
          <a:xfrm>
            <a:off x="6768086" y="3216267"/>
            <a:ext cx="1332306" cy="188572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1701" r="18500" b="1701"/>
          <a:stretch/>
        </p:blipFill>
        <p:spPr>
          <a:xfrm>
            <a:off x="5744710" y="980728"/>
            <a:ext cx="1001964" cy="230451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37612" y="879769"/>
            <a:ext cx="706388" cy="69269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000" y="1898205"/>
            <a:ext cx="945504" cy="18910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elements/1.1/"/>
    <ds:schemaRef ds:uri="b4af0723-3826-4aee-ba08-906e8dce3040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1926</TotalTime>
  <Words>77</Words>
  <Application>Microsoft Office PowerPoint</Application>
  <PresentationFormat>Předvádění na obrazovce (4:3)</PresentationFormat>
  <Paragraphs>65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260</cp:revision>
  <cp:lastPrinted>2016-05-31T13:00:02Z</cp:lastPrinted>
  <dcterms:created xsi:type="dcterms:W3CDTF">2015-07-16T11:02:07Z</dcterms:created>
  <dcterms:modified xsi:type="dcterms:W3CDTF">2023-01-13T11:01:47Z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