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147471110" r:id="rId2"/>
    <p:sldId id="2147471158" r:id="rId3"/>
    <p:sldId id="2147471314" r:id="rId4"/>
  </p:sldIdLst>
  <p:sldSz cx="12192000" cy="6858000"/>
  <p:notesSz cx="6797675" cy="99266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996633"/>
    <a:srgbClr val="F9F8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8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F07D0-5F42-4BBB-B96F-7CA4EB70D013}" type="datetimeFigureOut">
              <a:rPr lang="en-US" smtClean="0"/>
              <a:t>10/13/2025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8B426-61EA-4750-81C5-CDD47C484C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426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2119C-9DED-C52C-C660-2287DE08D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563A1EE-029E-D43F-8A6C-1F063E04F3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AEEA627-2721-6166-3FD7-A4079DDB14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F985ED0-DEA6-2FD8-C0D4-59F7B8DDA3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7B196-B733-44A9-8777-45890654F18F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0577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-Placeholder"/>
          <p:cNvSpPr>
            <a:spLocks noGrp="1"/>
          </p:cNvSpPr>
          <p:nvPr>
            <p:ph type="pic" sz="quarter" idx="11"/>
          </p:nvPr>
        </p:nvSpPr>
        <p:spPr>
          <a:xfrm>
            <a:off x="8952412" y="1551558"/>
            <a:ext cx="2934787" cy="4254156"/>
          </a:xfrm>
          <a:prstGeom prst="roundRect">
            <a:avLst>
              <a:gd name="adj" fmla="val 4538"/>
            </a:avLst>
          </a:prstGeom>
        </p:spPr>
        <p:txBody>
          <a:bodyPr/>
          <a:lstStyle>
            <a:lvl1pPr>
              <a:defRPr lang="zh-CN" altLang="en-US"/>
            </a:lvl1pPr>
          </a:lstStyle>
          <a:p>
            <a:endParaRPr lang="zh-CN" altLang="en-US" dirty="0"/>
          </a:p>
        </p:txBody>
      </p:sp>
      <p:sp>
        <p:nvSpPr>
          <p:cNvPr id="39" name="2-Placeholder">
            <a:extLst>
              <a:ext uri="{FF2B5EF4-FFF2-40B4-BE49-F238E27FC236}">
                <a16:creationId xmlns:a16="http://schemas.microsoft.com/office/drawing/2014/main" id="{D9734918-399E-D5FB-E623-A8BC89E88E6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94103" y="1551558"/>
            <a:ext cx="2934787" cy="4254156"/>
          </a:xfrm>
          <a:prstGeom prst="roundRect">
            <a:avLst>
              <a:gd name="adj" fmla="val 4538"/>
            </a:avLst>
          </a:prstGeom>
        </p:spPr>
        <p:txBody>
          <a:bodyPr/>
          <a:lstStyle>
            <a:lvl1pPr>
              <a:defRPr lang="zh-CN" altLang="en-US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0767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9740432-69A3-04AD-8E26-6565F4F625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81175" y="1760220"/>
            <a:ext cx="2254250" cy="229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A0FB387-CE4B-20D0-1A7A-669256F1522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68875" y="1760220"/>
            <a:ext cx="2254250" cy="2289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3B42D69-C881-4B2E-BCA5-D66EC51817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56575" y="1760220"/>
            <a:ext cx="2254250" cy="2289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093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C9D8244-3A09-4C08-C1AD-8E515C9415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19975" y="1171575"/>
            <a:ext cx="3867150" cy="2571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69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7DD207A-5987-8B25-2009-EFBC44DDD0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0925" y="1041400"/>
            <a:ext cx="4379913" cy="5202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44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5DEF1A8-A747-3242-9F95-A0576B0ADC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18808" y="1164763"/>
            <a:ext cx="1771981" cy="1771520"/>
          </a:xfrm>
          <a:custGeom>
            <a:avLst/>
            <a:gdLst>
              <a:gd name="connsiteX0" fmla="*/ 1771520 w 3543040"/>
              <a:gd name="connsiteY0" fmla="*/ 0 h 3543040"/>
              <a:gd name="connsiteX1" fmla="*/ 3543040 w 3543040"/>
              <a:gd name="connsiteY1" fmla="*/ 1771520 h 3543040"/>
              <a:gd name="connsiteX2" fmla="*/ 1771520 w 3543040"/>
              <a:gd name="connsiteY2" fmla="*/ 3543040 h 3543040"/>
              <a:gd name="connsiteX3" fmla="*/ 0 w 3543040"/>
              <a:gd name="connsiteY3" fmla="*/ 1771520 h 3543040"/>
              <a:gd name="connsiteX4" fmla="*/ 1771520 w 3543040"/>
              <a:gd name="connsiteY4" fmla="*/ 0 h 354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3040" h="3543040">
                <a:moveTo>
                  <a:pt x="1771520" y="0"/>
                </a:moveTo>
                <a:cubicBezTo>
                  <a:pt x="2749903" y="0"/>
                  <a:pt x="3543040" y="793137"/>
                  <a:pt x="3543040" y="1771520"/>
                </a:cubicBezTo>
                <a:cubicBezTo>
                  <a:pt x="3543040" y="2749903"/>
                  <a:pt x="2749903" y="3543040"/>
                  <a:pt x="1771520" y="3543040"/>
                </a:cubicBezTo>
                <a:cubicBezTo>
                  <a:pt x="793137" y="3543040"/>
                  <a:pt x="0" y="2749903"/>
                  <a:pt x="0" y="1771520"/>
                </a:cubicBezTo>
                <a:cubicBezTo>
                  <a:pt x="0" y="793137"/>
                  <a:pt x="793137" y="0"/>
                  <a:pt x="1771520" y="0"/>
                </a:cubicBez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7F17849-A61D-A34A-B424-D71DBE0347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8808" y="3921717"/>
            <a:ext cx="1771981" cy="1771520"/>
          </a:xfrm>
          <a:custGeom>
            <a:avLst/>
            <a:gdLst>
              <a:gd name="connsiteX0" fmla="*/ 1771520 w 3543040"/>
              <a:gd name="connsiteY0" fmla="*/ 0 h 3543040"/>
              <a:gd name="connsiteX1" fmla="*/ 3543040 w 3543040"/>
              <a:gd name="connsiteY1" fmla="*/ 1771520 h 3543040"/>
              <a:gd name="connsiteX2" fmla="*/ 1771520 w 3543040"/>
              <a:gd name="connsiteY2" fmla="*/ 3543040 h 3543040"/>
              <a:gd name="connsiteX3" fmla="*/ 0 w 3543040"/>
              <a:gd name="connsiteY3" fmla="*/ 1771520 h 3543040"/>
              <a:gd name="connsiteX4" fmla="*/ 1771520 w 3543040"/>
              <a:gd name="connsiteY4" fmla="*/ 0 h 354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3040" h="3543040">
                <a:moveTo>
                  <a:pt x="1771520" y="0"/>
                </a:moveTo>
                <a:cubicBezTo>
                  <a:pt x="2749903" y="0"/>
                  <a:pt x="3543040" y="793137"/>
                  <a:pt x="3543040" y="1771520"/>
                </a:cubicBezTo>
                <a:cubicBezTo>
                  <a:pt x="3543040" y="2749903"/>
                  <a:pt x="2749903" y="3543040"/>
                  <a:pt x="1771520" y="3543040"/>
                </a:cubicBezTo>
                <a:cubicBezTo>
                  <a:pt x="793137" y="3543040"/>
                  <a:pt x="0" y="2749903"/>
                  <a:pt x="0" y="1771520"/>
                </a:cubicBezTo>
                <a:cubicBezTo>
                  <a:pt x="0" y="793137"/>
                  <a:pt x="793137" y="0"/>
                  <a:pt x="1771520" y="0"/>
                </a:cubicBez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691AC1B-99E7-884D-8871-79A7F5FF198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65068" y="1164763"/>
            <a:ext cx="1771981" cy="1771520"/>
          </a:xfrm>
          <a:custGeom>
            <a:avLst/>
            <a:gdLst>
              <a:gd name="connsiteX0" fmla="*/ 1771520 w 3543040"/>
              <a:gd name="connsiteY0" fmla="*/ 0 h 3543040"/>
              <a:gd name="connsiteX1" fmla="*/ 3543040 w 3543040"/>
              <a:gd name="connsiteY1" fmla="*/ 1771520 h 3543040"/>
              <a:gd name="connsiteX2" fmla="*/ 1771520 w 3543040"/>
              <a:gd name="connsiteY2" fmla="*/ 3543040 h 3543040"/>
              <a:gd name="connsiteX3" fmla="*/ 0 w 3543040"/>
              <a:gd name="connsiteY3" fmla="*/ 1771520 h 3543040"/>
              <a:gd name="connsiteX4" fmla="*/ 1771520 w 3543040"/>
              <a:gd name="connsiteY4" fmla="*/ 0 h 354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3040" h="3543040">
                <a:moveTo>
                  <a:pt x="1771520" y="0"/>
                </a:moveTo>
                <a:cubicBezTo>
                  <a:pt x="2749903" y="0"/>
                  <a:pt x="3543040" y="793137"/>
                  <a:pt x="3543040" y="1771520"/>
                </a:cubicBezTo>
                <a:cubicBezTo>
                  <a:pt x="3543040" y="2749903"/>
                  <a:pt x="2749903" y="3543040"/>
                  <a:pt x="1771520" y="3543040"/>
                </a:cubicBezTo>
                <a:cubicBezTo>
                  <a:pt x="793137" y="3543040"/>
                  <a:pt x="0" y="2749903"/>
                  <a:pt x="0" y="1771520"/>
                </a:cubicBezTo>
                <a:cubicBezTo>
                  <a:pt x="0" y="793137"/>
                  <a:pt x="793137" y="0"/>
                  <a:pt x="1771520" y="0"/>
                </a:cubicBez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61CCBD5C-ECD0-2744-9E92-F59AD9DFE2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65068" y="3921717"/>
            <a:ext cx="1771981" cy="1771520"/>
          </a:xfrm>
          <a:custGeom>
            <a:avLst/>
            <a:gdLst>
              <a:gd name="connsiteX0" fmla="*/ 1771520 w 3543040"/>
              <a:gd name="connsiteY0" fmla="*/ 0 h 3543040"/>
              <a:gd name="connsiteX1" fmla="*/ 3543040 w 3543040"/>
              <a:gd name="connsiteY1" fmla="*/ 1771520 h 3543040"/>
              <a:gd name="connsiteX2" fmla="*/ 1771520 w 3543040"/>
              <a:gd name="connsiteY2" fmla="*/ 3543040 h 3543040"/>
              <a:gd name="connsiteX3" fmla="*/ 0 w 3543040"/>
              <a:gd name="connsiteY3" fmla="*/ 1771520 h 3543040"/>
              <a:gd name="connsiteX4" fmla="*/ 1771520 w 3543040"/>
              <a:gd name="connsiteY4" fmla="*/ 0 h 354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3040" h="3543040">
                <a:moveTo>
                  <a:pt x="1771520" y="0"/>
                </a:moveTo>
                <a:cubicBezTo>
                  <a:pt x="2749903" y="0"/>
                  <a:pt x="3543040" y="793137"/>
                  <a:pt x="3543040" y="1771520"/>
                </a:cubicBezTo>
                <a:cubicBezTo>
                  <a:pt x="3543040" y="2749903"/>
                  <a:pt x="2749903" y="3543040"/>
                  <a:pt x="1771520" y="3543040"/>
                </a:cubicBezTo>
                <a:cubicBezTo>
                  <a:pt x="793137" y="3543040"/>
                  <a:pt x="0" y="2749903"/>
                  <a:pt x="0" y="1771520"/>
                </a:cubicBezTo>
                <a:cubicBezTo>
                  <a:pt x="0" y="793137"/>
                  <a:pt x="793137" y="0"/>
                  <a:pt x="1771520" y="0"/>
                </a:cubicBez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393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B75F303-C031-453A-B1EE-7B4221BFB1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3313" y="1100164"/>
            <a:ext cx="5715795" cy="4657671"/>
          </a:xfrm>
          <a:custGeom>
            <a:avLst/>
            <a:gdLst>
              <a:gd name="connsiteX0" fmla="*/ 3929983 w 5715795"/>
              <a:gd name="connsiteY0" fmla="*/ 3813041 h 4657671"/>
              <a:gd name="connsiteX1" fmla="*/ 4227015 w 5715795"/>
              <a:gd name="connsiteY1" fmla="*/ 3935543 h 4657671"/>
              <a:gd name="connsiteX2" fmla="*/ 4350427 w 5715795"/>
              <a:gd name="connsiteY2" fmla="*/ 4232202 h 4657671"/>
              <a:gd name="connsiteX3" fmla="*/ 3931267 w 5715795"/>
              <a:gd name="connsiteY3" fmla="*/ 4652646 h 4657671"/>
              <a:gd name="connsiteX4" fmla="*/ 644900 w 5715795"/>
              <a:gd name="connsiteY4" fmla="*/ 4657671 h 4657671"/>
              <a:gd name="connsiteX5" fmla="*/ 224456 w 5715795"/>
              <a:gd name="connsiteY5" fmla="*/ 4238511 h 4657671"/>
              <a:gd name="connsiteX6" fmla="*/ 643617 w 5715795"/>
              <a:gd name="connsiteY6" fmla="*/ 3818066 h 4657671"/>
              <a:gd name="connsiteX7" fmla="*/ 4910949 w 5715795"/>
              <a:gd name="connsiteY7" fmla="*/ 2865068 h 4657671"/>
              <a:gd name="connsiteX8" fmla="*/ 5207982 w 5715795"/>
              <a:gd name="connsiteY8" fmla="*/ 2987570 h 4657671"/>
              <a:gd name="connsiteX9" fmla="*/ 5331393 w 5715795"/>
              <a:gd name="connsiteY9" fmla="*/ 3284228 h 4657671"/>
              <a:gd name="connsiteX10" fmla="*/ 4912233 w 5715795"/>
              <a:gd name="connsiteY10" fmla="*/ 3704673 h 4657671"/>
              <a:gd name="connsiteX11" fmla="*/ 1589923 w 5715795"/>
              <a:gd name="connsiteY11" fmla="*/ 3709753 h 4657671"/>
              <a:gd name="connsiteX12" fmla="*/ 1169478 w 5715795"/>
              <a:gd name="connsiteY12" fmla="*/ 3290593 h 4657671"/>
              <a:gd name="connsiteX13" fmla="*/ 1588639 w 5715795"/>
              <a:gd name="connsiteY13" fmla="*/ 2870148 h 4657671"/>
              <a:gd name="connsiteX14" fmla="*/ 4312636 w 5715795"/>
              <a:gd name="connsiteY14" fmla="*/ 1902892 h 4657671"/>
              <a:gd name="connsiteX15" fmla="*/ 4609669 w 5715795"/>
              <a:gd name="connsiteY15" fmla="*/ 2025396 h 4657671"/>
              <a:gd name="connsiteX16" fmla="*/ 4733080 w 5715795"/>
              <a:gd name="connsiteY16" fmla="*/ 2322052 h 4657671"/>
              <a:gd name="connsiteX17" fmla="*/ 4313920 w 5715795"/>
              <a:gd name="connsiteY17" fmla="*/ 2742496 h 4657671"/>
              <a:gd name="connsiteX18" fmla="*/ 420444 w 5715795"/>
              <a:gd name="connsiteY18" fmla="*/ 2748450 h 4657671"/>
              <a:gd name="connsiteX19" fmla="*/ 0 w 5715795"/>
              <a:gd name="connsiteY19" fmla="*/ 2329290 h 4657671"/>
              <a:gd name="connsiteX20" fmla="*/ 419160 w 5715795"/>
              <a:gd name="connsiteY20" fmla="*/ 1908845 h 4657671"/>
              <a:gd name="connsiteX21" fmla="*/ 5295351 w 5715795"/>
              <a:gd name="connsiteY21" fmla="*/ 946929 h 4657671"/>
              <a:gd name="connsiteX22" fmla="*/ 5592386 w 5715795"/>
              <a:gd name="connsiteY22" fmla="*/ 1069433 h 4657671"/>
              <a:gd name="connsiteX23" fmla="*/ 5715795 w 5715795"/>
              <a:gd name="connsiteY23" fmla="*/ 1366089 h 4657671"/>
              <a:gd name="connsiteX24" fmla="*/ 5296635 w 5715795"/>
              <a:gd name="connsiteY24" fmla="*/ 1786533 h 4657671"/>
              <a:gd name="connsiteX25" fmla="*/ 1242941 w 5715795"/>
              <a:gd name="connsiteY25" fmla="*/ 1792732 h 4657671"/>
              <a:gd name="connsiteX26" fmla="*/ 822495 w 5715795"/>
              <a:gd name="connsiteY26" fmla="*/ 1373571 h 4657671"/>
              <a:gd name="connsiteX27" fmla="*/ 1241656 w 5715795"/>
              <a:gd name="connsiteY27" fmla="*/ 953127 h 4657671"/>
              <a:gd name="connsiteX28" fmla="*/ 3870244 w 5715795"/>
              <a:gd name="connsiteY28" fmla="*/ 0 h 4657671"/>
              <a:gd name="connsiteX29" fmla="*/ 4167277 w 5715795"/>
              <a:gd name="connsiteY29" fmla="*/ 122503 h 4657671"/>
              <a:gd name="connsiteX30" fmla="*/ 4290689 w 5715795"/>
              <a:gd name="connsiteY30" fmla="*/ 419161 h 4657671"/>
              <a:gd name="connsiteX31" fmla="*/ 3871527 w 5715795"/>
              <a:gd name="connsiteY31" fmla="*/ 839606 h 4657671"/>
              <a:gd name="connsiteX32" fmla="*/ 606774 w 5715795"/>
              <a:gd name="connsiteY32" fmla="*/ 844598 h 4657671"/>
              <a:gd name="connsiteX33" fmla="*/ 186330 w 5715795"/>
              <a:gd name="connsiteY33" fmla="*/ 425437 h 4657671"/>
              <a:gd name="connsiteX34" fmla="*/ 605491 w 5715795"/>
              <a:gd name="connsiteY34" fmla="*/ 4993 h 465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715795" h="4657671">
                <a:moveTo>
                  <a:pt x="3929983" y="3813041"/>
                </a:moveTo>
                <a:cubicBezTo>
                  <a:pt x="4045908" y="3812863"/>
                  <a:pt x="4150931" y="3859691"/>
                  <a:pt x="4227015" y="3935543"/>
                </a:cubicBezTo>
                <a:cubicBezTo>
                  <a:pt x="4303102" y="4011397"/>
                  <a:pt x="4350250" y="4116276"/>
                  <a:pt x="4350427" y="4232202"/>
                </a:cubicBezTo>
                <a:cubicBezTo>
                  <a:pt x="4350782" y="4464052"/>
                  <a:pt x="4163118" y="4652291"/>
                  <a:pt x="3931267" y="4652646"/>
                </a:cubicBezTo>
                <a:lnTo>
                  <a:pt x="644900" y="4657671"/>
                </a:lnTo>
                <a:cubicBezTo>
                  <a:pt x="413050" y="4658026"/>
                  <a:pt x="224811" y="4470362"/>
                  <a:pt x="224456" y="4238511"/>
                </a:cubicBezTo>
                <a:cubicBezTo>
                  <a:pt x="224102" y="4006660"/>
                  <a:pt x="411766" y="3818421"/>
                  <a:pt x="643617" y="3818066"/>
                </a:cubicBezTo>
                <a:close/>
                <a:moveTo>
                  <a:pt x="4910949" y="2865068"/>
                </a:moveTo>
                <a:cubicBezTo>
                  <a:pt x="5026875" y="2864890"/>
                  <a:pt x="5131897" y="2911718"/>
                  <a:pt x="5207982" y="2987570"/>
                </a:cubicBezTo>
                <a:cubicBezTo>
                  <a:pt x="5284067" y="3063423"/>
                  <a:pt x="5331215" y="3168302"/>
                  <a:pt x="5331393" y="3284228"/>
                </a:cubicBezTo>
                <a:cubicBezTo>
                  <a:pt x="5331749" y="3516079"/>
                  <a:pt x="5144084" y="3704318"/>
                  <a:pt x="4912233" y="3704673"/>
                </a:cubicBezTo>
                <a:lnTo>
                  <a:pt x="1589923" y="3709753"/>
                </a:lnTo>
                <a:cubicBezTo>
                  <a:pt x="1358073" y="3710108"/>
                  <a:pt x="1169832" y="3522444"/>
                  <a:pt x="1169478" y="3290593"/>
                </a:cubicBezTo>
                <a:cubicBezTo>
                  <a:pt x="1169124" y="3058742"/>
                  <a:pt x="1356789" y="2870503"/>
                  <a:pt x="1588639" y="2870148"/>
                </a:cubicBezTo>
                <a:close/>
                <a:moveTo>
                  <a:pt x="4312636" y="1902892"/>
                </a:moveTo>
                <a:cubicBezTo>
                  <a:pt x="4428561" y="1902714"/>
                  <a:pt x="4533584" y="1949542"/>
                  <a:pt x="4609669" y="2025396"/>
                </a:cubicBezTo>
                <a:cubicBezTo>
                  <a:pt x="4685755" y="2101248"/>
                  <a:pt x="4732902" y="2206127"/>
                  <a:pt x="4733080" y="2322052"/>
                </a:cubicBezTo>
                <a:cubicBezTo>
                  <a:pt x="4733434" y="2553903"/>
                  <a:pt x="4545771" y="2742142"/>
                  <a:pt x="4313920" y="2742496"/>
                </a:cubicBezTo>
                <a:lnTo>
                  <a:pt x="420444" y="2748450"/>
                </a:lnTo>
                <a:cubicBezTo>
                  <a:pt x="188593" y="2748804"/>
                  <a:pt x="355" y="2561141"/>
                  <a:pt x="0" y="2329290"/>
                </a:cubicBezTo>
                <a:cubicBezTo>
                  <a:pt x="-354" y="2097439"/>
                  <a:pt x="187310" y="1909200"/>
                  <a:pt x="419160" y="1908845"/>
                </a:cubicBezTo>
                <a:close/>
                <a:moveTo>
                  <a:pt x="5295351" y="946929"/>
                </a:moveTo>
                <a:cubicBezTo>
                  <a:pt x="5411277" y="946751"/>
                  <a:pt x="5516299" y="993579"/>
                  <a:pt x="5592386" y="1069433"/>
                </a:cubicBezTo>
                <a:cubicBezTo>
                  <a:pt x="5668470" y="1145285"/>
                  <a:pt x="5715619" y="1250164"/>
                  <a:pt x="5715795" y="1366089"/>
                </a:cubicBezTo>
                <a:cubicBezTo>
                  <a:pt x="5716151" y="1597940"/>
                  <a:pt x="5528486" y="1786179"/>
                  <a:pt x="5296635" y="1786533"/>
                </a:cubicBezTo>
                <a:lnTo>
                  <a:pt x="1242941" y="1792732"/>
                </a:lnTo>
                <a:cubicBezTo>
                  <a:pt x="1011089" y="1793087"/>
                  <a:pt x="822850" y="1605423"/>
                  <a:pt x="822495" y="1373571"/>
                </a:cubicBezTo>
                <a:cubicBezTo>
                  <a:pt x="822141" y="1141721"/>
                  <a:pt x="1009805" y="953482"/>
                  <a:pt x="1241656" y="953127"/>
                </a:cubicBezTo>
                <a:close/>
                <a:moveTo>
                  <a:pt x="3870244" y="0"/>
                </a:moveTo>
                <a:cubicBezTo>
                  <a:pt x="3986170" y="-177"/>
                  <a:pt x="4091191" y="46650"/>
                  <a:pt x="4167277" y="122503"/>
                </a:cubicBezTo>
                <a:cubicBezTo>
                  <a:pt x="4243363" y="198356"/>
                  <a:pt x="4290511" y="303235"/>
                  <a:pt x="4290689" y="419161"/>
                </a:cubicBezTo>
                <a:cubicBezTo>
                  <a:pt x="4291043" y="651012"/>
                  <a:pt x="4103378" y="839251"/>
                  <a:pt x="3871527" y="839606"/>
                </a:cubicBezTo>
                <a:lnTo>
                  <a:pt x="606774" y="844598"/>
                </a:lnTo>
                <a:cubicBezTo>
                  <a:pt x="374924" y="844952"/>
                  <a:pt x="186684" y="657288"/>
                  <a:pt x="186330" y="425437"/>
                </a:cubicBezTo>
                <a:cubicBezTo>
                  <a:pt x="185976" y="193586"/>
                  <a:pt x="373640" y="5347"/>
                  <a:pt x="605491" y="4993"/>
                </a:cubicBez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17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E2D9F18-88AD-4501-BB05-F22DF601E7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8979" y="970556"/>
            <a:ext cx="5596445" cy="4916889"/>
          </a:xfrm>
          <a:custGeom>
            <a:avLst/>
            <a:gdLst>
              <a:gd name="connsiteX0" fmla="*/ 1074921 w 5596445"/>
              <a:gd name="connsiteY0" fmla="*/ 4045497 h 4916889"/>
              <a:gd name="connsiteX1" fmla="*/ 1938369 w 5596445"/>
              <a:gd name="connsiteY1" fmla="*/ 4045768 h 4916889"/>
              <a:gd name="connsiteX2" fmla="*/ 1938099 w 5596445"/>
              <a:gd name="connsiteY2" fmla="*/ 4909216 h 4916889"/>
              <a:gd name="connsiteX3" fmla="*/ 1074649 w 5596445"/>
              <a:gd name="connsiteY3" fmla="*/ 4908946 h 4916889"/>
              <a:gd name="connsiteX4" fmla="*/ 4017355 w 5596445"/>
              <a:gd name="connsiteY4" fmla="*/ 2036664 h 4916889"/>
              <a:gd name="connsiteX5" fmla="*/ 5596445 w 5596445"/>
              <a:gd name="connsiteY5" fmla="*/ 2037158 h 4916889"/>
              <a:gd name="connsiteX6" fmla="*/ 5595950 w 5596445"/>
              <a:gd name="connsiteY6" fmla="*/ 3616249 h 4916889"/>
              <a:gd name="connsiteX7" fmla="*/ 4016859 w 5596445"/>
              <a:gd name="connsiteY7" fmla="*/ 3615754 h 4916889"/>
              <a:gd name="connsiteX8" fmla="*/ 608 w 5596445"/>
              <a:gd name="connsiteY8" fmla="*/ 2020671 h 4916889"/>
              <a:gd name="connsiteX9" fmla="*/ 1939175 w 5596445"/>
              <a:gd name="connsiteY9" fmla="*/ 2021278 h 4916889"/>
              <a:gd name="connsiteX10" fmla="*/ 1938568 w 5596445"/>
              <a:gd name="connsiteY10" fmla="*/ 3959846 h 4916889"/>
              <a:gd name="connsiteX11" fmla="*/ 0 w 5596445"/>
              <a:gd name="connsiteY11" fmla="*/ 3959239 h 4916889"/>
              <a:gd name="connsiteX12" fmla="*/ 2025494 w 5596445"/>
              <a:gd name="connsiteY12" fmla="*/ 2020065 h 4916889"/>
              <a:gd name="connsiteX13" fmla="*/ 3922954 w 5596445"/>
              <a:gd name="connsiteY13" fmla="*/ 2020659 h 4916889"/>
              <a:gd name="connsiteX14" fmla="*/ 3922046 w 5596445"/>
              <a:gd name="connsiteY14" fmla="*/ 4916889 h 4916889"/>
              <a:gd name="connsiteX15" fmla="*/ 2024585 w 5596445"/>
              <a:gd name="connsiteY15" fmla="*/ 4916295 h 4916889"/>
              <a:gd name="connsiteX16" fmla="*/ 4021322 w 5596445"/>
              <a:gd name="connsiteY16" fmla="*/ 1168592 h 4916889"/>
              <a:gd name="connsiteX17" fmla="*/ 4778978 w 5596445"/>
              <a:gd name="connsiteY17" fmla="*/ 1168830 h 4916889"/>
              <a:gd name="connsiteX18" fmla="*/ 4778737 w 5596445"/>
              <a:gd name="connsiteY18" fmla="*/ 1939694 h 4916889"/>
              <a:gd name="connsiteX19" fmla="*/ 4021080 w 5596445"/>
              <a:gd name="connsiteY19" fmla="*/ 1939456 h 4916889"/>
              <a:gd name="connsiteX20" fmla="*/ 1186508 w 5596445"/>
              <a:gd name="connsiteY20" fmla="*/ 1161651 h 4916889"/>
              <a:gd name="connsiteX21" fmla="*/ 1944165 w 5596445"/>
              <a:gd name="connsiteY21" fmla="*/ 1161889 h 4916889"/>
              <a:gd name="connsiteX22" fmla="*/ 1943924 w 5596445"/>
              <a:gd name="connsiteY22" fmla="*/ 1932753 h 4916889"/>
              <a:gd name="connsiteX23" fmla="*/ 1186266 w 5596445"/>
              <a:gd name="connsiteY23" fmla="*/ 1932515 h 4916889"/>
              <a:gd name="connsiteX24" fmla="*/ 2031607 w 5596445"/>
              <a:gd name="connsiteY24" fmla="*/ 0 h 4916889"/>
              <a:gd name="connsiteX25" fmla="*/ 3929067 w 5596445"/>
              <a:gd name="connsiteY25" fmla="*/ 595 h 4916889"/>
              <a:gd name="connsiteX26" fmla="*/ 3928461 w 5596445"/>
              <a:gd name="connsiteY26" fmla="*/ 1931131 h 4916889"/>
              <a:gd name="connsiteX27" fmla="*/ 2031001 w 5596445"/>
              <a:gd name="connsiteY27" fmla="*/ 1930537 h 491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96445" h="4916889">
                <a:moveTo>
                  <a:pt x="1074921" y="4045497"/>
                </a:moveTo>
                <a:lnTo>
                  <a:pt x="1938369" y="4045768"/>
                </a:lnTo>
                <a:lnTo>
                  <a:pt x="1938099" y="4909216"/>
                </a:lnTo>
                <a:lnTo>
                  <a:pt x="1074649" y="4908946"/>
                </a:lnTo>
                <a:close/>
                <a:moveTo>
                  <a:pt x="4017355" y="2036664"/>
                </a:moveTo>
                <a:lnTo>
                  <a:pt x="5596445" y="2037158"/>
                </a:lnTo>
                <a:lnTo>
                  <a:pt x="5595950" y="3616249"/>
                </a:lnTo>
                <a:lnTo>
                  <a:pt x="4016859" y="3615754"/>
                </a:lnTo>
                <a:close/>
                <a:moveTo>
                  <a:pt x="608" y="2020671"/>
                </a:moveTo>
                <a:lnTo>
                  <a:pt x="1939175" y="2021278"/>
                </a:lnTo>
                <a:lnTo>
                  <a:pt x="1938568" y="3959846"/>
                </a:lnTo>
                <a:lnTo>
                  <a:pt x="0" y="3959239"/>
                </a:lnTo>
                <a:close/>
                <a:moveTo>
                  <a:pt x="2025494" y="2020065"/>
                </a:moveTo>
                <a:lnTo>
                  <a:pt x="3922954" y="2020659"/>
                </a:lnTo>
                <a:lnTo>
                  <a:pt x="3922046" y="4916889"/>
                </a:lnTo>
                <a:lnTo>
                  <a:pt x="2024585" y="4916295"/>
                </a:lnTo>
                <a:close/>
                <a:moveTo>
                  <a:pt x="4021322" y="1168592"/>
                </a:moveTo>
                <a:lnTo>
                  <a:pt x="4778978" y="1168830"/>
                </a:lnTo>
                <a:lnTo>
                  <a:pt x="4778737" y="1939694"/>
                </a:lnTo>
                <a:lnTo>
                  <a:pt x="4021080" y="1939456"/>
                </a:lnTo>
                <a:close/>
                <a:moveTo>
                  <a:pt x="1186508" y="1161651"/>
                </a:moveTo>
                <a:lnTo>
                  <a:pt x="1944165" y="1161889"/>
                </a:lnTo>
                <a:lnTo>
                  <a:pt x="1943924" y="1932753"/>
                </a:lnTo>
                <a:lnTo>
                  <a:pt x="1186266" y="1932515"/>
                </a:lnTo>
                <a:close/>
                <a:moveTo>
                  <a:pt x="2031607" y="0"/>
                </a:moveTo>
                <a:lnTo>
                  <a:pt x="3929067" y="595"/>
                </a:lnTo>
                <a:lnTo>
                  <a:pt x="3928461" y="1931131"/>
                </a:lnTo>
                <a:lnTo>
                  <a:pt x="2031001" y="1930537"/>
                </a:ln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96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75D23E2-3974-4E97-BD34-0CD8B58BA9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69118" y="544161"/>
            <a:ext cx="4816577" cy="5769676"/>
          </a:xfrm>
          <a:custGeom>
            <a:avLst/>
            <a:gdLst>
              <a:gd name="connsiteX0" fmla="*/ 3172114 w 4816577"/>
              <a:gd name="connsiteY0" fmla="*/ 4371517 h 5769676"/>
              <a:gd name="connsiteX1" fmla="*/ 3164514 w 4816577"/>
              <a:gd name="connsiteY1" fmla="*/ 5769676 h 5769676"/>
              <a:gd name="connsiteX2" fmla="*/ 1647712 w 4816577"/>
              <a:gd name="connsiteY2" fmla="*/ 5182855 h 5769676"/>
              <a:gd name="connsiteX3" fmla="*/ 4816577 w 4816577"/>
              <a:gd name="connsiteY3" fmla="*/ 1429978 h 5769676"/>
              <a:gd name="connsiteX4" fmla="*/ 4797458 w 4816577"/>
              <a:gd name="connsiteY4" fmla="*/ 4946928 h 5769676"/>
              <a:gd name="connsiteX5" fmla="*/ 3269257 w 4816577"/>
              <a:gd name="connsiteY5" fmla="*/ 5760289 h 5769676"/>
              <a:gd name="connsiteX6" fmla="*/ 3288375 w 4816577"/>
              <a:gd name="connsiteY6" fmla="*/ 2243339 h 5769676"/>
              <a:gd name="connsiteX7" fmla="*/ 3181947 w 4816577"/>
              <a:gd name="connsiteY7" fmla="*/ 740818 h 5769676"/>
              <a:gd name="connsiteX8" fmla="*/ 3162829 w 4816577"/>
              <a:gd name="connsiteY8" fmla="*/ 4257768 h 5769676"/>
              <a:gd name="connsiteX9" fmla="*/ 1634627 w 4816577"/>
              <a:gd name="connsiteY9" fmla="*/ 5071129 h 5769676"/>
              <a:gd name="connsiteX10" fmla="*/ 1653746 w 4816577"/>
              <a:gd name="connsiteY10" fmla="*/ 1554178 h 5769676"/>
              <a:gd name="connsiteX11" fmla="*/ 1547319 w 4816577"/>
              <a:gd name="connsiteY11" fmla="*/ 51657 h 5769676"/>
              <a:gd name="connsiteX12" fmla="*/ 1528200 w 4816577"/>
              <a:gd name="connsiteY12" fmla="*/ 3568607 h 5769676"/>
              <a:gd name="connsiteX13" fmla="*/ 0 w 4816577"/>
              <a:gd name="connsiteY13" fmla="*/ 4381967 h 5769676"/>
              <a:gd name="connsiteX14" fmla="*/ 19118 w 4816577"/>
              <a:gd name="connsiteY14" fmla="*/ 865017 h 5769676"/>
              <a:gd name="connsiteX15" fmla="*/ 1648757 w 4816577"/>
              <a:gd name="connsiteY15" fmla="*/ 0 h 5769676"/>
              <a:gd name="connsiteX16" fmla="*/ 3169006 w 4816577"/>
              <a:gd name="connsiteY16" fmla="*/ 649563 h 5769676"/>
              <a:gd name="connsiteX17" fmla="*/ 3169000 w 4816577"/>
              <a:gd name="connsiteY17" fmla="*/ 650598 h 5769676"/>
              <a:gd name="connsiteX18" fmla="*/ 1640799 w 4816577"/>
              <a:gd name="connsiteY18" fmla="*/ 1463958 h 576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16577" h="5769676">
                <a:moveTo>
                  <a:pt x="3172114" y="4371517"/>
                </a:moveTo>
                <a:lnTo>
                  <a:pt x="3164514" y="5769676"/>
                </a:lnTo>
                <a:lnTo>
                  <a:pt x="1647712" y="5182855"/>
                </a:lnTo>
                <a:close/>
                <a:moveTo>
                  <a:pt x="4816577" y="1429978"/>
                </a:moveTo>
                <a:lnTo>
                  <a:pt x="4797458" y="4946928"/>
                </a:lnTo>
                <a:lnTo>
                  <a:pt x="3269257" y="5760289"/>
                </a:lnTo>
                <a:lnTo>
                  <a:pt x="3288375" y="2243339"/>
                </a:lnTo>
                <a:close/>
                <a:moveTo>
                  <a:pt x="3181947" y="740818"/>
                </a:moveTo>
                <a:lnTo>
                  <a:pt x="3162829" y="4257768"/>
                </a:lnTo>
                <a:lnTo>
                  <a:pt x="1634627" y="5071129"/>
                </a:lnTo>
                <a:lnTo>
                  <a:pt x="1653746" y="1554178"/>
                </a:lnTo>
                <a:close/>
                <a:moveTo>
                  <a:pt x="1547319" y="51657"/>
                </a:moveTo>
                <a:lnTo>
                  <a:pt x="1528200" y="3568607"/>
                </a:lnTo>
                <a:lnTo>
                  <a:pt x="0" y="4381967"/>
                </a:lnTo>
                <a:lnTo>
                  <a:pt x="19118" y="865017"/>
                </a:lnTo>
                <a:close/>
                <a:moveTo>
                  <a:pt x="1648757" y="0"/>
                </a:moveTo>
                <a:lnTo>
                  <a:pt x="3169006" y="649563"/>
                </a:lnTo>
                <a:lnTo>
                  <a:pt x="3169000" y="650598"/>
                </a:lnTo>
                <a:lnTo>
                  <a:pt x="1640799" y="1463958"/>
                </a:ln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6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pHolder5">
            <a:extLst>
              <a:ext uri="{FF2B5EF4-FFF2-40B4-BE49-F238E27FC236}">
                <a16:creationId xmlns:a16="http://schemas.microsoft.com/office/drawing/2014/main" id="{2D8EA75C-07C4-4FA0-9FD7-81C3FBF2F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33237" y="1914236"/>
            <a:ext cx="1525563" cy="1521690"/>
          </a:xfrm>
          <a:custGeom>
            <a:avLst/>
            <a:gdLst>
              <a:gd name="connsiteX0" fmla="*/ 75507 w 1525563"/>
              <a:gd name="connsiteY0" fmla="*/ 0 h 1521690"/>
              <a:gd name="connsiteX1" fmla="*/ 1450058 w 1525563"/>
              <a:gd name="connsiteY1" fmla="*/ 0 h 1521690"/>
              <a:gd name="connsiteX2" fmla="*/ 1525563 w 1525563"/>
              <a:gd name="connsiteY2" fmla="*/ 75506 h 1521690"/>
              <a:gd name="connsiteX3" fmla="*/ 1525563 w 1525563"/>
              <a:gd name="connsiteY3" fmla="*/ 1446184 h 1521690"/>
              <a:gd name="connsiteX4" fmla="*/ 1450058 w 1525563"/>
              <a:gd name="connsiteY4" fmla="*/ 1521690 h 1521690"/>
              <a:gd name="connsiteX5" fmla="*/ 75507 w 1525563"/>
              <a:gd name="connsiteY5" fmla="*/ 1521690 h 1521690"/>
              <a:gd name="connsiteX6" fmla="*/ 0 w 1525563"/>
              <a:gd name="connsiteY6" fmla="*/ 1446184 h 1521690"/>
              <a:gd name="connsiteX7" fmla="*/ 0 w 1525563"/>
              <a:gd name="connsiteY7" fmla="*/ 75506 h 1521690"/>
              <a:gd name="connsiteX8" fmla="*/ 75507 w 1525563"/>
              <a:gd name="connsiteY8" fmla="*/ 0 h 1521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5563" h="1521690">
                <a:moveTo>
                  <a:pt x="75507" y="0"/>
                </a:moveTo>
                <a:lnTo>
                  <a:pt x="1450058" y="0"/>
                </a:lnTo>
                <a:cubicBezTo>
                  <a:pt x="1491759" y="0"/>
                  <a:pt x="1525563" y="33805"/>
                  <a:pt x="1525563" y="75506"/>
                </a:cubicBezTo>
                <a:lnTo>
                  <a:pt x="1525563" y="1446184"/>
                </a:lnTo>
                <a:cubicBezTo>
                  <a:pt x="1525563" y="1487886"/>
                  <a:pt x="1491759" y="1521690"/>
                  <a:pt x="1450058" y="1521690"/>
                </a:cubicBezTo>
                <a:lnTo>
                  <a:pt x="75507" y="1521690"/>
                </a:lnTo>
                <a:cubicBezTo>
                  <a:pt x="33806" y="1521690"/>
                  <a:pt x="0" y="1487886"/>
                  <a:pt x="0" y="1446184"/>
                </a:cubicBezTo>
                <a:lnTo>
                  <a:pt x="0" y="75506"/>
                </a:lnTo>
                <a:cubicBezTo>
                  <a:pt x="0" y="33805"/>
                  <a:pt x="33806" y="0"/>
                  <a:pt x="75507" y="0"/>
                </a:cubicBez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3" name="PpHolder10">
            <a:extLst>
              <a:ext uri="{FF2B5EF4-FFF2-40B4-BE49-F238E27FC236}">
                <a16:creationId xmlns:a16="http://schemas.microsoft.com/office/drawing/2014/main" id="{47C2AC6F-DC7F-4DFF-AA86-E29C4D73012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00801" y="1913238"/>
            <a:ext cx="1525563" cy="1521690"/>
          </a:xfrm>
          <a:custGeom>
            <a:avLst/>
            <a:gdLst>
              <a:gd name="connsiteX0" fmla="*/ 75506 w 1525563"/>
              <a:gd name="connsiteY0" fmla="*/ 0 h 1521690"/>
              <a:gd name="connsiteX1" fmla="*/ 1450057 w 1525563"/>
              <a:gd name="connsiteY1" fmla="*/ 0 h 1521690"/>
              <a:gd name="connsiteX2" fmla="*/ 1525563 w 1525563"/>
              <a:gd name="connsiteY2" fmla="*/ 75506 h 1521690"/>
              <a:gd name="connsiteX3" fmla="*/ 1525563 w 1525563"/>
              <a:gd name="connsiteY3" fmla="*/ 1446185 h 1521690"/>
              <a:gd name="connsiteX4" fmla="*/ 1450057 w 1525563"/>
              <a:gd name="connsiteY4" fmla="*/ 1521690 h 1521690"/>
              <a:gd name="connsiteX5" fmla="*/ 75506 w 1525563"/>
              <a:gd name="connsiteY5" fmla="*/ 1521690 h 1521690"/>
              <a:gd name="connsiteX6" fmla="*/ 0 w 1525563"/>
              <a:gd name="connsiteY6" fmla="*/ 1446185 h 1521690"/>
              <a:gd name="connsiteX7" fmla="*/ 0 w 1525563"/>
              <a:gd name="connsiteY7" fmla="*/ 75506 h 1521690"/>
              <a:gd name="connsiteX8" fmla="*/ 75506 w 1525563"/>
              <a:gd name="connsiteY8" fmla="*/ 0 h 1521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5563" h="1521690">
                <a:moveTo>
                  <a:pt x="75506" y="0"/>
                </a:moveTo>
                <a:lnTo>
                  <a:pt x="1450057" y="0"/>
                </a:lnTo>
                <a:cubicBezTo>
                  <a:pt x="1491758" y="0"/>
                  <a:pt x="1525563" y="33805"/>
                  <a:pt x="1525563" y="75506"/>
                </a:cubicBezTo>
                <a:lnTo>
                  <a:pt x="1525563" y="1446185"/>
                </a:lnTo>
                <a:cubicBezTo>
                  <a:pt x="1525563" y="1487885"/>
                  <a:pt x="1491758" y="1521690"/>
                  <a:pt x="1450057" y="1521690"/>
                </a:cubicBezTo>
                <a:lnTo>
                  <a:pt x="75506" y="1521690"/>
                </a:lnTo>
                <a:cubicBezTo>
                  <a:pt x="33805" y="1521690"/>
                  <a:pt x="0" y="1487885"/>
                  <a:pt x="0" y="1446185"/>
                </a:cubicBezTo>
                <a:lnTo>
                  <a:pt x="0" y="75506"/>
                </a:lnTo>
                <a:cubicBezTo>
                  <a:pt x="0" y="33805"/>
                  <a:pt x="33805" y="0"/>
                  <a:pt x="75506" y="0"/>
                </a:cubicBez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1" name="PpHolder15">
            <a:extLst>
              <a:ext uri="{FF2B5EF4-FFF2-40B4-BE49-F238E27FC236}">
                <a16:creationId xmlns:a16="http://schemas.microsoft.com/office/drawing/2014/main" id="{D0813863-C13F-4980-916B-CDB90DCB65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33237" y="3743354"/>
            <a:ext cx="1525563" cy="1521690"/>
          </a:xfrm>
          <a:custGeom>
            <a:avLst/>
            <a:gdLst>
              <a:gd name="connsiteX0" fmla="*/ 75507 w 1525563"/>
              <a:gd name="connsiteY0" fmla="*/ 0 h 1521690"/>
              <a:gd name="connsiteX1" fmla="*/ 1450058 w 1525563"/>
              <a:gd name="connsiteY1" fmla="*/ 0 h 1521690"/>
              <a:gd name="connsiteX2" fmla="*/ 1525563 w 1525563"/>
              <a:gd name="connsiteY2" fmla="*/ 75506 h 1521690"/>
              <a:gd name="connsiteX3" fmla="*/ 1525563 w 1525563"/>
              <a:gd name="connsiteY3" fmla="*/ 1446184 h 1521690"/>
              <a:gd name="connsiteX4" fmla="*/ 1450058 w 1525563"/>
              <a:gd name="connsiteY4" fmla="*/ 1521690 h 1521690"/>
              <a:gd name="connsiteX5" fmla="*/ 75507 w 1525563"/>
              <a:gd name="connsiteY5" fmla="*/ 1521690 h 1521690"/>
              <a:gd name="connsiteX6" fmla="*/ 0 w 1525563"/>
              <a:gd name="connsiteY6" fmla="*/ 1446184 h 1521690"/>
              <a:gd name="connsiteX7" fmla="*/ 0 w 1525563"/>
              <a:gd name="connsiteY7" fmla="*/ 75506 h 1521690"/>
              <a:gd name="connsiteX8" fmla="*/ 75507 w 1525563"/>
              <a:gd name="connsiteY8" fmla="*/ 0 h 1521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5563" h="1521690">
                <a:moveTo>
                  <a:pt x="75507" y="0"/>
                </a:moveTo>
                <a:lnTo>
                  <a:pt x="1450058" y="0"/>
                </a:lnTo>
                <a:cubicBezTo>
                  <a:pt x="1491759" y="0"/>
                  <a:pt x="1525563" y="33805"/>
                  <a:pt x="1525563" y="75506"/>
                </a:cubicBezTo>
                <a:lnTo>
                  <a:pt x="1525563" y="1446184"/>
                </a:lnTo>
                <a:cubicBezTo>
                  <a:pt x="1525563" y="1487885"/>
                  <a:pt x="1491759" y="1521690"/>
                  <a:pt x="1450058" y="1521690"/>
                </a:cubicBezTo>
                <a:lnTo>
                  <a:pt x="75507" y="1521690"/>
                </a:lnTo>
                <a:cubicBezTo>
                  <a:pt x="33806" y="1521690"/>
                  <a:pt x="0" y="1487885"/>
                  <a:pt x="0" y="1446184"/>
                </a:cubicBezTo>
                <a:lnTo>
                  <a:pt x="0" y="75506"/>
                </a:lnTo>
                <a:cubicBezTo>
                  <a:pt x="0" y="33805"/>
                  <a:pt x="33806" y="0"/>
                  <a:pt x="75507" y="0"/>
                </a:cubicBez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9" name="PpHolder20">
            <a:extLst>
              <a:ext uri="{FF2B5EF4-FFF2-40B4-BE49-F238E27FC236}">
                <a16:creationId xmlns:a16="http://schemas.microsoft.com/office/drawing/2014/main" id="{A32E615D-73CC-483E-81B4-FEB2F9BABA59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6400801" y="3742356"/>
            <a:ext cx="1525563" cy="1521690"/>
          </a:xfrm>
          <a:custGeom>
            <a:avLst/>
            <a:gdLst>
              <a:gd name="connsiteX0" fmla="*/ 75506 w 1525563"/>
              <a:gd name="connsiteY0" fmla="*/ 0 h 1521690"/>
              <a:gd name="connsiteX1" fmla="*/ 1450057 w 1525563"/>
              <a:gd name="connsiteY1" fmla="*/ 0 h 1521690"/>
              <a:gd name="connsiteX2" fmla="*/ 1525563 w 1525563"/>
              <a:gd name="connsiteY2" fmla="*/ 75506 h 1521690"/>
              <a:gd name="connsiteX3" fmla="*/ 1525563 w 1525563"/>
              <a:gd name="connsiteY3" fmla="*/ 1446184 h 1521690"/>
              <a:gd name="connsiteX4" fmla="*/ 1450057 w 1525563"/>
              <a:gd name="connsiteY4" fmla="*/ 1521690 h 1521690"/>
              <a:gd name="connsiteX5" fmla="*/ 75506 w 1525563"/>
              <a:gd name="connsiteY5" fmla="*/ 1521690 h 1521690"/>
              <a:gd name="connsiteX6" fmla="*/ 0 w 1525563"/>
              <a:gd name="connsiteY6" fmla="*/ 1446184 h 1521690"/>
              <a:gd name="connsiteX7" fmla="*/ 0 w 1525563"/>
              <a:gd name="connsiteY7" fmla="*/ 75506 h 1521690"/>
              <a:gd name="connsiteX8" fmla="*/ 75506 w 1525563"/>
              <a:gd name="connsiteY8" fmla="*/ 0 h 1521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5563" h="1521690">
                <a:moveTo>
                  <a:pt x="75506" y="0"/>
                </a:moveTo>
                <a:lnTo>
                  <a:pt x="1450057" y="0"/>
                </a:lnTo>
                <a:cubicBezTo>
                  <a:pt x="1491758" y="0"/>
                  <a:pt x="1525563" y="33805"/>
                  <a:pt x="1525563" y="75506"/>
                </a:cubicBezTo>
                <a:lnTo>
                  <a:pt x="1525563" y="1446184"/>
                </a:lnTo>
                <a:cubicBezTo>
                  <a:pt x="1525563" y="1487885"/>
                  <a:pt x="1491758" y="1521690"/>
                  <a:pt x="1450057" y="1521690"/>
                </a:cubicBezTo>
                <a:lnTo>
                  <a:pt x="75506" y="1521690"/>
                </a:lnTo>
                <a:cubicBezTo>
                  <a:pt x="33805" y="1521690"/>
                  <a:pt x="0" y="1487885"/>
                  <a:pt x="0" y="1446184"/>
                </a:cubicBezTo>
                <a:lnTo>
                  <a:pt x="0" y="75506"/>
                </a:lnTo>
                <a:cubicBezTo>
                  <a:pt x="0" y="33805"/>
                  <a:pt x="33805" y="0"/>
                  <a:pt x="75506" y="0"/>
                </a:cubicBez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8404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-Placeholder"/>
          <p:cNvSpPr>
            <a:spLocks noGrp="1"/>
          </p:cNvSpPr>
          <p:nvPr>
            <p:ph type="pic" sz="quarter" idx="10"/>
          </p:nvPr>
        </p:nvSpPr>
        <p:spPr>
          <a:xfrm>
            <a:off x="843065" y="1172151"/>
            <a:ext cx="4299624" cy="2310427"/>
          </a:xfrm>
          <a:prstGeom prst="roundRect">
            <a:avLst>
              <a:gd name="adj" fmla="val 4538"/>
            </a:avLst>
          </a:prstGeom>
        </p:spPr>
        <p:txBody>
          <a:bodyPr/>
          <a:lstStyle>
            <a:lvl1pPr>
              <a:defRPr lang="zh-CN" altLang="en-US"/>
            </a:lvl1pPr>
          </a:lstStyle>
          <a:p>
            <a:endParaRPr lang="zh-CN" altLang="en-US"/>
          </a:p>
        </p:txBody>
      </p:sp>
      <p:sp>
        <p:nvSpPr>
          <p:cNvPr id="8" name="2-Placeholder"/>
          <p:cNvSpPr>
            <a:spLocks noGrp="1"/>
          </p:cNvSpPr>
          <p:nvPr>
            <p:ph type="pic" sz="quarter" idx="11"/>
          </p:nvPr>
        </p:nvSpPr>
        <p:spPr>
          <a:xfrm>
            <a:off x="843065" y="3636491"/>
            <a:ext cx="4299624" cy="2310427"/>
          </a:xfrm>
          <a:prstGeom prst="roundRect">
            <a:avLst>
              <a:gd name="adj" fmla="val 4538"/>
            </a:avLst>
          </a:prstGeom>
        </p:spPr>
        <p:txBody>
          <a:bodyPr/>
          <a:lstStyle>
            <a:lvl1pPr>
              <a:defRPr lang="zh-CN" altLang="en-US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81195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pHolder12">
            <a:extLst>
              <a:ext uri="{FF2B5EF4-FFF2-40B4-BE49-F238E27FC236}">
                <a16:creationId xmlns:a16="http://schemas.microsoft.com/office/drawing/2014/main" id="{E6757E50-6069-4682-85D7-12FF89B6174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15911" y="5359652"/>
            <a:ext cx="704090" cy="707888"/>
          </a:xfrm>
          <a:custGeom>
            <a:avLst/>
            <a:gdLst>
              <a:gd name="connsiteX0" fmla="*/ 352045 w 704090"/>
              <a:gd name="connsiteY0" fmla="*/ 0 h 707888"/>
              <a:gd name="connsiteX1" fmla="*/ 704090 w 704090"/>
              <a:gd name="connsiteY1" fmla="*/ 353944 h 707888"/>
              <a:gd name="connsiteX2" fmla="*/ 352045 w 704090"/>
              <a:gd name="connsiteY2" fmla="*/ 707888 h 707888"/>
              <a:gd name="connsiteX3" fmla="*/ 0 w 704090"/>
              <a:gd name="connsiteY3" fmla="*/ 353944 h 707888"/>
              <a:gd name="connsiteX4" fmla="*/ 352045 w 704090"/>
              <a:gd name="connsiteY4" fmla="*/ 0 h 707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090" h="707888">
                <a:moveTo>
                  <a:pt x="352045" y="0"/>
                </a:moveTo>
                <a:cubicBezTo>
                  <a:pt x="546474" y="0"/>
                  <a:pt x="704090" y="158466"/>
                  <a:pt x="704090" y="353944"/>
                </a:cubicBezTo>
                <a:cubicBezTo>
                  <a:pt x="704090" y="549422"/>
                  <a:pt x="546474" y="707888"/>
                  <a:pt x="352045" y="707888"/>
                </a:cubicBezTo>
                <a:cubicBezTo>
                  <a:pt x="157616" y="707888"/>
                  <a:pt x="0" y="549422"/>
                  <a:pt x="0" y="353944"/>
                </a:cubicBezTo>
                <a:cubicBezTo>
                  <a:pt x="0" y="158466"/>
                  <a:pt x="157616" y="0"/>
                  <a:pt x="352045" y="0"/>
                </a:cubicBez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ID" sz="1800">
                <a:solidFill>
                  <a:schemeClr val="tx1"/>
                </a:solidFill>
              </a:defRPr>
            </a:lvl1pPr>
          </a:lstStyle>
          <a:p>
            <a:pPr lvl="0"/>
            <a:endParaRPr lang="en-ID" dirty="0"/>
          </a:p>
        </p:txBody>
      </p:sp>
      <p:sp>
        <p:nvSpPr>
          <p:cNvPr id="10" name="PpHolder22">
            <a:extLst>
              <a:ext uri="{FF2B5EF4-FFF2-40B4-BE49-F238E27FC236}">
                <a16:creationId xmlns:a16="http://schemas.microsoft.com/office/drawing/2014/main" id="{06EBFFBF-1224-4331-B02E-9FEB47330A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66262" y="5359652"/>
            <a:ext cx="704091" cy="707888"/>
          </a:xfrm>
          <a:custGeom>
            <a:avLst/>
            <a:gdLst>
              <a:gd name="connsiteX0" fmla="*/ 352045 w 704091"/>
              <a:gd name="connsiteY0" fmla="*/ 0 h 707888"/>
              <a:gd name="connsiteX1" fmla="*/ 704091 w 704091"/>
              <a:gd name="connsiteY1" fmla="*/ 353944 h 707888"/>
              <a:gd name="connsiteX2" fmla="*/ 352045 w 704091"/>
              <a:gd name="connsiteY2" fmla="*/ 707888 h 707888"/>
              <a:gd name="connsiteX3" fmla="*/ 0 w 704091"/>
              <a:gd name="connsiteY3" fmla="*/ 353944 h 707888"/>
              <a:gd name="connsiteX4" fmla="*/ 352045 w 704091"/>
              <a:gd name="connsiteY4" fmla="*/ 0 h 707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091" h="707888">
                <a:moveTo>
                  <a:pt x="352045" y="0"/>
                </a:moveTo>
                <a:cubicBezTo>
                  <a:pt x="546475" y="0"/>
                  <a:pt x="704091" y="158466"/>
                  <a:pt x="704091" y="353944"/>
                </a:cubicBezTo>
                <a:cubicBezTo>
                  <a:pt x="704091" y="549422"/>
                  <a:pt x="546475" y="707888"/>
                  <a:pt x="352045" y="707888"/>
                </a:cubicBezTo>
                <a:cubicBezTo>
                  <a:pt x="157616" y="707888"/>
                  <a:pt x="0" y="549422"/>
                  <a:pt x="0" y="353944"/>
                </a:cubicBezTo>
                <a:cubicBezTo>
                  <a:pt x="0" y="158466"/>
                  <a:pt x="157616" y="0"/>
                  <a:pt x="352045" y="0"/>
                </a:cubicBez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ID" sz="1800">
                <a:solidFill>
                  <a:schemeClr val="tx1"/>
                </a:solidFill>
              </a:defRPr>
            </a:lvl1pPr>
          </a:lstStyle>
          <a:p>
            <a:pPr lvl="0"/>
            <a:endParaRPr lang="en-ID" dirty="0"/>
          </a:p>
        </p:txBody>
      </p:sp>
      <p:sp>
        <p:nvSpPr>
          <p:cNvPr id="8" name="PpHolder32">
            <a:extLst>
              <a:ext uri="{FF2B5EF4-FFF2-40B4-BE49-F238E27FC236}">
                <a16:creationId xmlns:a16="http://schemas.microsoft.com/office/drawing/2014/main" id="{E1DF4EB3-2E19-4EAA-A7E9-A664DC36C213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10265560" y="5359652"/>
            <a:ext cx="704090" cy="707888"/>
          </a:xfrm>
          <a:custGeom>
            <a:avLst/>
            <a:gdLst>
              <a:gd name="connsiteX0" fmla="*/ 352045 w 704090"/>
              <a:gd name="connsiteY0" fmla="*/ 0 h 707888"/>
              <a:gd name="connsiteX1" fmla="*/ 704090 w 704090"/>
              <a:gd name="connsiteY1" fmla="*/ 353944 h 707888"/>
              <a:gd name="connsiteX2" fmla="*/ 352045 w 704090"/>
              <a:gd name="connsiteY2" fmla="*/ 707888 h 707888"/>
              <a:gd name="connsiteX3" fmla="*/ 0 w 704090"/>
              <a:gd name="connsiteY3" fmla="*/ 353944 h 707888"/>
              <a:gd name="connsiteX4" fmla="*/ 352045 w 704090"/>
              <a:gd name="connsiteY4" fmla="*/ 0 h 707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090" h="707888">
                <a:moveTo>
                  <a:pt x="352045" y="0"/>
                </a:moveTo>
                <a:cubicBezTo>
                  <a:pt x="546474" y="0"/>
                  <a:pt x="704090" y="158466"/>
                  <a:pt x="704090" y="353944"/>
                </a:cubicBezTo>
                <a:cubicBezTo>
                  <a:pt x="704090" y="549422"/>
                  <a:pt x="546474" y="707888"/>
                  <a:pt x="352045" y="707888"/>
                </a:cubicBezTo>
                <a:cubicBezTo>
                  <a:pt x="157616" y="707888"/>
                  <a:pt x="0" y="549422"/>
                  <a:pt x="0" y="353944"/>
                </a:cubicBezTo>
                <a:cubicBezTo>
                  <a:pt x="0" y="158466"/>
                  <a:pt x="157616" y="0"/>
                  <a:pt x="352045" y="0"/>
                </a:cubicBezTo>
                <a:close/>
              </a:path>
            </a:pathLst>
          </a:custGeom>
        </p:spPr>
        <p:txBody>
          <a:bodyPr vert="horz" lIns="91440" tIns="45720" rIns="91440" bIns="45720" rtlCol="0">
            <a:normAutofit/>
          </a:bodyPr>
          <a:lstStyle>
            <a:lvl1pPr>
              <a:defRPr lang="en-ID" sz="1800">
                <a:solidFill>
                  <a:schemeClr val="tx1"/>
                </a:solidFill>
              </a:defRPr>
            </a:lvl1pPr>
          </a:lstStyle>
          <a:p>
            <a:pPr lvl="0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1373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5742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6B4786-3645-6B09-D153-CE99D508338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32644" y="380500"/>
            <a:ext cx="5338168" cy="6096993"/>
          </a:xfrm>
          <a:custGeom>
            <a:avLst/>
            <a:gdLst>
              <a:gd name="connsiteX0" fmla="*/ 392207 w 5338168"/>
              <a:gd name="connsiteY0" fmla="*/ 0 h 6096993"/>
              <a:gd name="connsiteX1" fmla="*/ 4945714 w 5338168"/>
              <a:gd name="connsiteY1" fmla="*/ 0 h 6096993"/>
              <a:gd name="connsiteX2" fmla="*/ 5176046 w 5338168"/>
              <a:gd name="connsiteY2" fmla="*/ 19194 h 6096993"/>
              <a:gd name="connsiteX3" fmla="*/ 5318892 w 5338168"/>
              <a:gd name="connsiteY3" fmla="*/ 162022 h 6096993"/>
              <a:gd name="connsiteX4" fmla="*/ 5338168 w 5338168"/>
              <a:gd name="connsiteY4" fmla="*/ 392353 h 6096993"/>
              <a:gd name="connsiteX5" fmla="*/ 5338168 w 5338168"/>
              <a:gd name="connsiteY5" fmla="*/ 5704640 h 6096993"/>
              <a:gd name="connsiteX6" fmla="*/ 5318892 w 5338168"/>
              <a:gd name="connsiteY6" fmla="*/ 5934971 h 6096993"/>
              <a:gd name="connsiteX7" fmla="*/ 5176046 w 5338168"/>
              <a:gd name="connsiteY7" fmla="*/ 6077799 h 6096993"/>
              <a:gd name="connsiteX8" fmla="*/ 4945714 w 5338168"/>
              <a:gd name="connsiteY8" fmla="*/ 6096993 h 6096993"/>
              <a:gd name="connsiteX9" fmla="*/ 392207 w 5338168"/>
              <a:gd name="connsiteY9" fmla="*/ 6096993 h 6096993"/>
              <a:gd name="connsiteX10" fmla="*/ 162122 w 5338168"/>
              <a:gd name="connsiteY10" fmla="*/ 6077799 h 6096993"/>
              <a:gd name="connsiteX11" fmla="*/ 19277 w 5338168"/>
              <a:gd name="connsiteY11" fmla="*/ 5934971 h 6096993"/>
              <a:gd name="connsiteX12" fmla="*/ 0 w 5338168"/>
              <a:gd name="connsiteY12" fmla="*/ 5704640 h 6096993"/>
              <a:gd name="connsiteX13" fmla="*/ 0 w 5338168"/>
              <a:gd name="connsiteY13" fmla="*/ 392353 h 6096993"/>
              <a:gd name="connsiteX14" fmla="*/ 19277 w 5338168"/>
              <a:gd name="connsiteY14" fmla="*/ 162022 h 6096993"/>
              <a:gd name="connsiteX15" fmla="*/ 162122 w 5338168"/>
              <a:gd name="connsiteY15" fmla="*/ 19194 h 6096993"/>
              <a:gd name="connsiteX16" fmla="*/ 392207 w 5338168"/>
              <a:gd name="connsiteY16" fmla="*/ 0 h 6096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38168" h="6096993">
                <a:moveTo>
                  <a:pt x="392207" y="0"/>
                </a:moveTo>
                <a:lnTo>
                  <a:pt x="4945714" y="0"/>
                </a:lnTo>
                <a:cubicBezTo>
                  <a:pt x="5060880" y="0"/>
                  <a:pt x="5130079" y="0"/>
                  <a:pt x="5176046" y="19194"/>
                </a:cubicBezTo>
                <a:cubicBezTo>
                  <a:pt x="5242526" y="43469"/>
                  <a:pt x="5294672" y="95689"/>
                  <a:pt x="5318892" y="162022"/>
                </a:cubicBezTo>
                <a:cubicBezTo>
                  <a:pt x="5338168" y="208314"/>
                  <a:pt x="5338168" y="277187"/>
                  <a:pt x="5338168" y="392353"/>
                </a:cubicBezTo>
                <a:lnTo>
                  <a:pt x="5338168" y="5704640"/>
                </a:lnTo>
                <a:cubicBezTo>
                  <a:pt x="5338168" y="5819806"/>
                  <a:pt x="5338168" y="5888679"/>
                  <a:pt x="5318892" y="5934971"/>
                </a:cubicBezTo>
                <a:cubicBezTo>
                  <a:pt x="5294672" y="6001304"/>
                  <a:pt x="5242526" y="6053524"/>
                  <a:pt x="5176046" y="6077799"/>
                </a:cubicBezTo>
                <a:cubicBezTo>
                  <a:pt x="5130079" y="6096993"/>
                  <a:pt x="5060880" y="6096993"/>
                  <a:pt x="4945714" y="6096993"/>
                </a:cubicBezTo>
                <a:lnTo>
                  <a:pt x="392207" y="6096993"/>
                </a:lnTo>
                <a:cubicBezTo>
                  <a:pt x="277288" y="6096993"/>
                  <a:pt x="208090" y="6096993"/>
                  <a:pt x="162122" y="6077799"/>
                </a:cubicBezTo>
                <a:cubicBezTo>
                  <a:pt x="95642" y="6053524"/>
                  <a:pt x="43496" y="6001304"/>
                  <a:pt x="19277" y="5934971"/>
                </a:cubicBezTo>
                <a:cubicBezTo>
                  <a:pt x="0" y="5888679"/>
                  <a:pt x="0" y="5819806"/>
                  <a:pt x="0" y="5704640"/>
                </a:cubicBezTo>
                <a:lnTo>
                  <a:pt x="0" y="392353"/>
                </a:lnTo>
                <a:cubicBezTo>
                  <a:pt x="0" y="277187"/>
                  <a:pt x="0" y="208314"/>
                  <a:pt x="19277" y="162022"/>
                </a:cubicBezTo>
                <a:cubicBezTo>
                  <a:pt x="43496" y="95689"/>
                  <a:pt x="95642" y="43469"/>
                  <a:pt x="162122" y="19194"/>
                </a:cubicBezTo>
                <a:cubicBezTo>
                  <a:pt x="208090" y="0"/>
                  <a:pt x="277288" y="0"/>
                  <a:pt x="392207" y="0"/>
                </a:cubicBezTo>
                <a:close/>
              </a:path>
            </a:pathLst>
          </a:custGeom>
          <a:ln w="12700">
            <a:miter lim="400000"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03077A4-2038-E312-EB24-F82A37C061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1107" y="380500"/>
            <a:ext cx="5338168" cy="6096993"/>
          </a:xfrm>
          <a:custGeom>
            <a:avLst/>
            <a:gdLst>
              <a:gd name="connsiteX0" fmla="*/ 392207 w 5338168"/>
              <a:gd name="connsiteY0" fmla="*/ 0 h 6096993"/>
              <a:gd name="connsiteX1" fmla="*/ 4945714 w 5338168"/>
              <a:gd name="connsiteY1" fmla="*/ 0 h 6096993"/>
              <a:gd name="connsiteX2" fmla="*/ 5176046 w 5338168"/>
              <a:gd name="connsiteY2" fmla="*/ 19194 h 6096993"/>
              <a:gd name="connsiteX3" fmla="*/ 5318891 w 5338168"/>
              <a:gd name="connsiteY3" fmla="*/ 162022 h 6096993"/>
              <a:gd name="connsiteX4" fmla="*/ 5338168 w 5338168"/>
              <a:gd name="connsiteY4" fmla="*/ 392353 h 6096993"/>
              <a:gd name="connsiteX5" fmla="*/ 5338168 w 5338168"/>
              <a:gd name="connsiteY5" fmla="*/ 5704640 h 6096993"/>
              <a:gd name="connsiteX6" fmla="*/ 5318891 w 5338168"/>
              <a:gd name="connsiteY6" fmla="*/ 5934971 h 6096993"/>
              <a:gd name="connsiteX7" fmla="*/ 5176046 w 5338168"/>
              <a:gd name="connsiteY7" fmla="*/ 6077799 h 6096993"/>
              <a:gd name="connsiteX8" fmla="*/ 4945714 w 5338168"/>
              <a:gd name="connsiteY8" fmla="*/ 6096993 h 6096993"/>
              <a:gd name="connsiteX9" fmla="*/ 392207 w 5338168"/>
              <a:gd name="connsiteY9" fmla="*/ 6096993 h 6096993"/>
              <a:gd name="connsiteX10" fmla="*/ 162122 w 5338168"/>
              <a:gd name="connsiteY10" fmla="*/ 6077799 h 6096993"/>
              <a:gd name="connsiteX11" fmla="*/ 19277 w 5338168"/>
              <a:gd name="connsiteY11" fmla="*/ 5934971 h 6096993"/>
              <a:gd name="connsiteX12" fmla="*/ 0 w 5338168"/>
              <a:gd name="connsiteY12" fmla="*/ 5704640 h 6096993"/>
              <a:gd name="connsiteX13" fmla="*/ 0 w 5338168"/>
              <a:gd name="connsiteY13" fmla="*/ 392353 h 6096993"/>
              <a:gd name="connsiteX14" fmla="*/ 19277 w 5338168"/>
              <a:gd name="connsiteY14" fmla="*/ 162022 h 6096993"/>
              <a:gd name="connsiteX15" fmla="*/ 162122 w 5338168"/>
              <a:gd name="connsiteY15" fmla="*/ 19194 h 6096993"/>
              <a:gd name="connsiteX16" fmla="*/ 392207 w 5338168"/>
              <a:gd name="connsiteY16" fmla="*/ 0 h 6096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38168" h="6096993">
                <a:moveTo>
                  <a:pt x="392207" y="0"/>
                </a:moveTo>
                <a:lnTo>
                  <a:pt x="4945714" y="0"/>
                </a:lnTo>
                <a:cubicBezTo>
                  <a:pt x="5060880" y="0"/>
                  <a:pt x="5130079" y="0"/>
                  <a:pt x="5176046" y="19194"/>
                </a:cubicBezTo>
                <a:cubicBezTo>
                  <a:pt x="5242526" y="43469"/>
                  <a:pt x="5294672" y="95689"/>
                  <a:pt x="5318891" y="162022"/>
                </a:cubicBezTo>
                <a:cubicBezTo>
                  <a:pt x="5338168" y="208314"/>
                  <a:pt x="5338168" y="277187"/>
                  <a:pt x="5338168" y="392353"/>
                </a:cubicBezTo>
                <a:lnTo>
                  <a:pt x="5338168" y="5704640"/>
                </a:lnTo>
                <a:cubicBezTo>
                  <a:pt x="5338168" y="5819806"/>
                  <a:pt x="5338168" y="5888679"/>
                  <a:pt x="5318891" y="5934971"/>
                </a:cubicBezTo>
                <a:cubicBezTo>
                  <a:pt x="5294672" y="6001304"/>
                  <a:pt x="5242526" y="6053524"/>
                  <a:pt x="5176046" y="6077799"/>
                </a:cubicBezTo>
                <a:cubicBezTo>
                  <a:pt x="5130079" y="6096993"/>
                  <a:pt x="5060880" y="6096993"/>
                  <a:pt x="4945714" y="6096993"/>
                </a:cubicBezTo>
                <a:lnTo>
                  <a:pt x="392207" y="6096993"/>
                </a:lnTo>
                <a:cubicBezTo>
                  <a:pt x="277288" y="6096993"/>
                  <a:pt x="208090" y="6096993"/>
                  <a:pt x="162122" y="6077799"/>
                </a:cubicBezTo>
                <a:cubicBezTo>
                  <a:pt x="95642" y="6053524"/>
                  <a:pt x="43496" y="6001304"/>
                  <a:pt x="19277" y="5934971"/>
                </a:cubicBezTo>
                <a:cubicBezTo>
                  <a:pt x="0" y="5888679"/>
                  <a:pt x="0" y="5819806"/>
                  <a:pt x="0" y="5704640"/>
                </a:cubicBezTo>
                <a:lnTo>
                  <a:pt x="0" y="392353"/>
                </a:lnTo>
                <a:cubicBezTo>
                  <a:pt x="0" y="277187"/>
                  <a:pt x="0" y="208314"/>
                  <a:pt x="19277" y="162022"/>
                </a:cubicBezTo>
                <a:cubicBezTo>
                  <a:pt x="43496" y="95689"/>
                  <a:pt x="95642" y="43469"/>
                  <a:pt x="162122" y="19194"/>
                </a:cubicBezTo>
                <a:cubicBezTo>
                  <a:pt x="208090" y="0"/>
                  <a:pt x="277288" y="0"/>
                  <a:pt x="392207" y="0"/>
                </a:cubicBezTo>
                <a:close/>
              </a:path>
            </a:pathLst>
          </a:custGeom>
          <a:ln w="12700">
            <a:miter lim="400000"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692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967A35-4D44-A0D5-B2DE-25A99F7FBF8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396397" y="1910972"/>
            <a:ext cx="1004690" cy="1004778"/>
          </a:xfrm>
          <a:custGeom>
            <a:avLst/>
            <a:gdLst>
              <a:gd name="connsiteX0" fmla="*/ 502438 w 1004690"/>
              <a:gd name="connsiteY0" fmla="*/ 0 h 1004778"/>
              <a:gd name="connsiteX1" fmla="*/ 857661 w 1004690"/>
              <a:gd name="connsiteY1" fmla="*/ 147243 h 1004778"/>
              <a:gd name="connsiteX2" fmla="*/ 1004690 w 1004690"/>
              <a:gd name="connsiteY2" fmla="*/ 502420 h 1004778"/>
              <a:gd name="connsiteX3" fmla="*/ 857661 w 1004690"/>
              <a:gd name="connsiteY3" fmla="*/ 857646 h 1004778"/>
              <a:gd name="connsiteX4" fmla="*/ 147262 w 1004690"/>
              <a:gd name="connsiteY4" fmla="*/ 857646 h 1004778"/>
              <a:gd name="connsiteX5" fmla="*/ 0 w 1004690"/>
              <a:gd name="connsiteY5" fmla="*/ 502420 h 1004778"/>
              <a:gd name="connsiteX6" fmla="*/ 147262 w 1004690"/>
              <a:gd name="connsiteY6" fmla="*/ 147243 h 1004778"/>
              <a:gd name="connsiteX7" fmla="*/ 502438 w 1004690"/>
              <a:gd name="connsiteY7" fmla="*/ 0 h 100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4690" h="1004778">
                <a:moveTo>
                  <a:pt x="502438" y="0"/>
                </a:moveTo>
                <a:cubicBezTo>
                  <a:pt x="631001" y="0"/>
                  <a:pt x="759564" y="49130"/>
                  <a:pt x="857661" y="147243"/>
                </a:cubicBezTo>
                <a:cubicBezTo>
                  <a:pt x="955758" y="245356"/>
                  <a:pt x="1004690" y="373863"/>
                  <a:pt x="1004690" y="502420"/>
                </a:cubicBezTo>
                <a:cubicBezTo>
                  <a:pt x="1004690" y="631025"/>
                  <a:pt x="955758" y="759533"/>
                  <a:pt x="857661" y="857646"/>
                </a:cubicBezTo>
                <a:cubicBezTo>
                  <a:pt x="661468" y="1053823"/>
                  <a:pt x="343455" y="1053823"/>
                  <a:pt x="147262" y="857646"/>
                </a:cubicBezTo>
                <a:cubicBezTo>
                  <a:pt x="49165" y="759533"/>
                  <a:pt x="0" y="631025"/>
                  <a:pt x="0" y="502420"/>
                </a:cubicBezTo>
                <a:cubicBezTo>
                  <a:pt x="0" y="373863"/>
                  <a:pt x="49165" y="245356"/>
                  <a:pt x="147262" y="147243"/>
                </a:cubicBezTo>
                <a:cubicBezTo>
                  <a:pt x="245358" y="49130"/>
                  <a:pt x="373875" y="0"/>
                  <a:pt x="502438" y="0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B1C6546-9EC6-9EEA-C646-0C430E905C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93339" y="1910972"/>
            <a:ext cx="1004690" cy="1004778"/>
          </a:xfrm>
          <a:custGeom>
            <a:avLst/>
            <a:gdLst>
              <a:gd name="connsiteX0" fmla="*/ 502438 w 1004690"/>
              <a:gd name="connsiteY0" fmla="*/ 0 h 1004778"/>
              <a:gd name="connsiteX1" fmla="*/ 857661 w 1004690"/>
              <a:gd name="connsiteY1" fmla="*/ 147243 h 1004778"/>
              <a:gd name="connsiteX2" fmla="*/ 1004690 w 1004690"/>
              <a:gd name="connsiteY2" fmla="*/ 502420 h 1004778"/>
              <a:gd name="connsiteX3" fmla="*/ 857661 w 1004690"/>
              <a:gd name="connsiteY3" fmla="*/ 857646 h 1004778"/>
              <a:gd name="connsiteX4" fmla="*/ 147262 w 1004690"/>
              <a:gd name="connsiteY4" fmla="*/ 857646 h 1004778"/>
              <a:gd name="connsiteX5" fmla="*/ 0 w 1004690"/>
              <a:gd name="connsiteY5" fmla="*/ 502420 h 1004778"/>
              <a:gd name="connsiteX6" fmla="*/ 147262 w 1004690"/>
              <a:gd name="connsiteY6" fmla="*/ 147243 h 1004778"/>
              <a:gd name="connsiteX7" fmla="*/ 502438 w 1004690"/>
              <a:gd name="connsiteY7" fmla="*/ 0 h 100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4690" h="1004778">
                <a:moveTo>
                  <a:pt x="502438" y="0"/>
                </a:moveTo>
                <a:cubicBezTo>
                  <a:pt x="631001" y="0"/>
                  <a:pt x="759564" y="49130"/>
                  <a:pt x="857661" y="147243"/>
                </a:cubicBezTo>
                <a:cubicBezTo>
                  <a:pt x="955758" y="245356"/>
                  <a:pt x="1004690" y="373863"/>
                  <a:pt x="1004690" y="502420"/>
                </a:cubicBezTo>
                <a:cubicBezTo>
                  <a:pt x="1004690" y="631025"/>
                  <a:pt x="955758" y="759533"/>
                  <a:pt x="857661" y="857646"/>
                </a:cubicBezTo>
                <a:cubicBezTo>
                  <a:pt x="661468" y="1053823"/>
                  <a:pt x="343455" y="1053823"/>
                  <a:pt x="147262" y="857646"/>
                </a:cubicBezTo>
                <a:cubicBezTo>
                  <a:pt x="49165" y="759533"/>
                  <a:pt x="0" y="631025"/>
                  <a:pt x="0" y="502420"/>
                </a:cubicBezTo>
                <a:cubicBezTo>
                  <a:pt x="0" y="373863"/>
                  <a:pt x="49165" y="245356"/>
                  <a:pt x="147262" y="147243"/>
                </a:cubicBezTo>
                <a:cubicBezTo>
                  <a:pt x="245359" y="49130"/>
                  <a:pt x="373875" y="0"/>
                  <a:pt x="502438" y="0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8C4EA20-CF94-5463-CD15-391BF0CAA6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281" y="1910972"/>
            <a:ext cx="1004690" cy="1004778"/>
          </a:xfrm>
          <a:custGeom>
            <a:avLst/>
            <a:gdLst>
              <a:gd name="connsiteX0" fmla="*/ 502438 w 1004690"/>
              <a:gd name="connsiteY0" fmla="*/ 0 h 1004778"/>
              <a:gd name="connsiteX1" fmla="*/ 857661 w 1004690"/>
              <a:gd name="connsiteY1" fmla="*/ 147243 h 1004778"/>
              <a:gd name="connsiteX2" fmla="*/ 1004690 w 1004690"/>
              <a:gd name="connsiteY2" fmla="*/ 502420 h 1004778"/>
              <a:gd name="connsiteX3" fmla="*/ 857661 w 1004690"/>
              <a:gd name="connsiteY3" fmla="*/ 857646 h 1004778"/>
              <a:gd name="connsiteX4" fmla="*/ 147262 w 1004690"/>
              <a:gd name="connsiteY4" fmla="*/ 857646 h 1004778"/>
              <a:gd name="connsiteX5" fmla="*/ 0 w 1004690"/>
              <a:gd name="connsiteY5" fmla="*/ 502420 h 1004778"/>
              <a:gd name="connsiteX6" fmla="*/ 147262 w 1004690"/>
              <a:gd name="connsiteY6" fmla="*/ 147243 h 1004778"/>
              <a:gd name="connsiteX7" fmla="*/ 502438 w 1004690"/>
              <a:gd name="connsiteY7" fmla="*/ 0 h 100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4690" h="1004778">
                <a:moveTo>
                  <a:pt x="502438" y="0"/>
                </a:moveTo>
                <a:cubicBezTo>
                  <a:pt x="631001" y="0"/>
                  <a:pt x="759564" y="49130"/>
                  <a:pt x="857661" y="147243"/>
                </a:cubicBezTo>
                <a:cubicBezTo>
                  <a:pt x="955758" y="245356"/>
                  <a:pt x="1004690" y="373863"/>
                  <a:pt x="1004690" y="502420"/>
                </a:cubicBezTo>
                <a:cubicBezTo>
                  <a:pt x="1004690" y="631025"/>
                  <a:pt x="955758" y="759533"/>
                  <a:pt x="857661" y="857646"/>
                </a:cubicBezTo>
                <a:cubicBezTo>
                  <a:pt x="661468" y="1053823"/>
                  <a:pt x="343455" y="1053823"/>
                  <a:pt x="147262" y="857646"/>
                </a:cubicBezTo>
                <a:cubicBezTo>
                  <a:pt x="49165" y="759533"/>
                  <a:pt x="0" y="631025"/>
                  <a:pt x="0" y="502420"/>
                </a:cubicBezTo>
                <a:cubicBezTo>
                  <a:pt x="0" y="373863"/>
                  <a:pt x="49165" y="245356"/>
                  <a:pt x="147262" y="147243"/>
                </a:cubicBezTo>
                <a:cubicBezTo>
                  <a:pt x="245359" y="49130"/>
                  <a:pt x="373875" y="0"/>
                  <a:pt x="502438" y="0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49DB775-92FC-03ED-F89F-6225EDAF72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7224" y="1910972"/>
            <a:ext cx="1004690" cy="1004778"/>
          </a:xfrm>
          <a:custGeom>
            <a:avLst/>
            <a:gdLst>
              <a:gd name="connsiteX0" fmla="*/ 502438 w 1004690"/>
              <a:gd name="connsiteY0" fmla="*/ 0 h 1004778"/>
              <a:gd name="connsiteX1" fmla="*/ 857661 w 1004690"/>
              <a:gd name="connsiteY1" fmla="*/ 147243 h 1004778"/>
              <a:gd name="connsiteX2" fmla="*/ 1004690 w 1004690"/>
              <a:gd name="connsiteY2" fmla="*/ 502420 h 1004778"/>
              <a:gd name="connsiteX3" fmla="*/ 857661 w 1004690"/>
              <a:gd name="connsiteY3" fmla="*/ 857646 h 1004778"/>
              <a:gd name="connsiteX4" fmla="*/ 147262 w 1004690"/>
              <a:gd name="connsiteY4" fmla="*/ 857646 h 1004778"/>
              <a:gd name="connsiteX5" fmla="*/ 0 w 1004690"/>
              <a:gd name="connsiteY5" fmla="*/ 502420 h 1004778"/>
              <a:gd name="connsiteX6" fmla="*/ 147262 w 1004690"/>
              <a:gd name="connsiteY6" fmla="*/ 147243 h 1004778"/>
              <a:gd name="connsiteX7" fmla="*/ 502438 w 1004690"/>
              <a:gd name="connsiteY7" fmla="*/ 0 h 100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4690" h="1004778">
                <a:moveTo>
                  <a:pt x="502438" y="0"/>
                </a:moveTo>
                <a:cubicBezTo>
                  <a:pt x="631001" y="0"/>
                  <a:pt x="759564" y="49130"/>
                  <a:pt x="857661" y="147243"/>
                </a:cubicBezTo>
                <a:cubicBezTo>
                  <a:pt x="955758" y="245356"/>
                  <a:pt x="1004690" y="373863"/>
                  <a:pt x="1004690" y="502420"/>
                </a:cubicBezTo>
                <a:cubicBezTo>
                  <a:pt x="1004690" y="631025"/>
                  <a:pt x="955758" y="759533"/>
                  <a:pt x="857661" y="857646"/>
                </a:cubicBezTo>
                <a:cubicBezTo>
                  <a:pt x="661467" y="1053823"/>
                  <a:pt x="343455" y="1053823"/>
                  <a:pt x="147262" y="857646"/>
                </a:cubicBezTo>
                <a:cubicBezTo>
                  <a:pt x="49165" y="759533"/>
                  <a:pt x="0" y="631025"/>
                  <a:pt x="0" y="502420"/>
                </a:cubicBezTo>
                <a:cubicBezTo>
                  <a:pt x="0" y="373863"/>
                  <a:pt x="49165" y="245356"/>
                  <a:pt x="147262" y="147243"/>
                </a:cubicBezTo>
                <a:cubicBezTo>
                  <a:pt x="245358" y="49130"/>
                  <a:pt x="373875" y="0"/>
                  <a:pt x="502438" y="0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F0121A5-C1D6-DB10-D2B9-C764CD6A584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96397" y="4448236"/>
            <a:ext cx="1004690" cy="1004778"/>
          </a:xfrm>
          <a:custGeom>
            <a:avLst/>
            <a:gdLst>
              <a:gd name="connsiteX0" fmla="*/ 502438 w 1004690"/>
              <a:gd name="connsiteY0" fmla="*/ 0 h 1004778"/>
              <a:gd name="connsiteX1" fmla="*/ 857661 w 1004690"/>
              <a:gd name="connsiteY1" fmla="*/ 147243 h 1004778"/>
              <a:gd name="connsiteX2" fmla="*/ 1004690 w 1004690"/>
              <a:gd name="connsiteY2" fmla="*/ 502420 h 1004778"/>
              <a:gd name="connsiteX3" fmla="*/ 857661 w 1004690"/>
              <a:gd name="connsiteY3" fmla="*/ 857646 h 1004778"/>
              <a:gd name="connsiteX4" fmla="*/ 147262 w 1004690"/>
              <a:gd name="connsiteY4" fmla="*/ 857646 h 1004778"/>
              <a:gd name="connsiteX5" fmla="*/ 0 w 1004690"/>
              <a:gd name="connsiteY5" fmla="*/ 502420 h 1004778"/>
              <a:gd name="connsiteX6" fmla="*/ 147262 w 1004690"/>
              <a:gd name="connsiteY6" fmla="*/ 147243 h 1004778"/>
              <a:gd name="connsiteX7" fmla="*/ 502438 w 1004690"/>
              <a:gd name="connsiteY7" fmla="*/ 0 h 100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4690" h="1004778">
                <a:moveTo>
                  <a:pt x="502438" y="0"/>
                </a:moveTo>
                <a:cubicBezTo>
                  <a:pt x="631001" y="0"/>
                  <a:pt x="759564" y="49130"/>
                  <a:pt x="857661" y="147243"/>
                </a:cubicBezTo>
                <a:cubicBezTo>
                  <a:pt x="955758" y="245356"/>
                  <a:pt x="1004690" y="373863"/>
                  <a:pt x="1004690" y="502420"/>
                </a:cubicBezTo>
                <a:cubicBezTo>
                  <a:pt x="1004690" y="631026"/>
                  <a:pt x="955758" y="759533"/>
                  <a:pt x="857661" y="857646"/>
                </a:cubicBezTo>
                <a:cubicBezTo>
                  <a:pt x="661468" y="1053823"/>
                  <a:pt x="343455" y="1053823"/>
                  <a:pt x="147262" y="857646"/>
                </a:cubicBezTo>
                <a:cubicBezTo>
                  <a:pt x="49165" y="759533"/>
                  <a:pt x="0" y="631026"/>
                  <a:pt x="0" y="502420"/>
                </a:cubicBezTo>
                <a:cubicBezTo>
                  <a:pt x="0" y="373863"/>
                  <a:pt x="49165" y="245356"/>
                  <a:pt x="147262" y="147243"/>
                </a:cubicBezTo>
                <a:cubicBezTo>
                  <a:pt x="245358" y="49130"/>
                  <a:pt x="373875" y="0"/>
                  <a:pt x="502438" y="0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33F33F5F-D736-5B9B-A715-9292B9C51CC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93339" y="4448236"/>
            <a:ext cx="1004690" cy="1004778"/>
          </a:xfrm>
          <a:custGeom>
            <a:avLst/>
            <a:gdLst>
              <a:gd name="connsiteX0" fmla="*/ 502438 w 1004690"/>
              <a:gd name="connsiteY0" fmla="*/ 0 h 1004778"/>
              <a:gd name="connsiteX1" fmla="*/ 857661 w 1004690"/>
              <a:gd name="connsiteY1" fmla="*/ 147243 h 1004778"/>
              <a:gd name="connsiteX2" fmla="*/ 1004690 w 1004690"/>
              <a:gd name="connsiteY2" fmla="*/ 502420 h 1004778"/>
              <a:gd name="connsiteX3" fmla="*/ 857661 w 1004690"/>
              <a:gd name="connsiteY3" fmla="*/ 857646 h 1004778"/>
              <a:gd name="connsiteX4" fmla="*/ 147262 w 1004690"/>
              <a:gd name="connsiteY4" fmla="*/ 857646 h 1004778"/>
              <a:gd name="connsiteX5" fmla="*/ 0 w 1004690"/>
              <a:gd name="connsiteY5" fmla="*/ 502420 h 1004778"/>
              <a:gd name="connsiteX6" fmla="*/ 147262 w 1004690"/>
              <a:gd name="connsiteY6" fmla="*/ 147243 h 1004778"/>
              <a:gd name="connsiteX7" fmla="*/ 502438 w 1004690"/>
              <a:gd name="connsiteY7" fmla="*/ 0 h 100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4690" h="1004778">
                <a:moveTo>
                  <a:pt x="502438" y="0"/>
                </a:moveTo>
                <a:cubicBezTo>
                  <a:pt x="631001" y="0"/>
                  <a:pt x="759564" y="49130"/>
                  <a:pt x="857661" y="147243"/>
                </a:cubicBezTo>
                <a:cubicBezTo>
                  <a:pt x="955758" y="245356"/>
                  <a:pt x="1004690" y="373863"/>
                  <a:pt x="1004690" y="502420"/>
                </a:cubicBezTo>
                <a:cubicBezTo>
                  <a:pt x="1004690" y="631026"/>
                  <a:pt x="955758" y="759533"/>
                  <a:pt x="857661" y="857646"/>
                </a:cubicBezTo>
                <a:cubicBezTo>
                  <a:pt x="661468" y="1053823"/>
                  <a:pt x="343455" y="1053823"/>
                  <a:pt x="147262" y="857646"/>
                </a:cubicBezTo>
                <a:cubicBezTo>
                  <a:pt x="49165" y="759533"/>
                  <a:pt x="0" y="631026"/>
                  <a:pt x="0" y="502420"/>
                </a:cubicBezTo>
                <a:cubicBezTo>
                  <a:pt x="0" y="373863"/>
                  <a:pt x="49165" y="245356"/>
                  <a:pt x="147262" y="147243"/>
                </a:cubicBezTo>
                <a:cubicBezTo>
                  <a:pt x="245359" y="49130"/>
                  <a:pt x="373875" y="0"/>
                  <a:pt x="502438" y="0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B176BC43-CD55-9703-23B1-665E4E20844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90281" y="4448236"/>
            <a:ext cx="1004690" cy="1004778"/>
          </a:xfrm>
          <a:custGeom>
            <a:avLst/>
            <a:gdLst>
              <a:gd name="connsiteX0" fmla="*/ 502438 w 1004690"/>
              <a:gd name="connsiteY0" fmla="*/ 0 h 1004778"/>
              <a:gd name="connsiteX1" fmla="*/ 857661 w 1004690"/>
              <a:gd name="connsiteY1" fmla="*/ 147243 h 1004778"/>
              <a:gd name="connsiteX2" fmla="*/ 1004690 w 1004690"/>
              <a:gd name="connsiteY2" fmla="*/ 502420 h 1004778"/>
              <a:gd name="connsiteX3" fmla="*/ 857661 w 1004690"/>
              <a:gd name="connsiteY3" fmla="*/ 857646 h 1004778"/>
              <a:gd name="connsiteX4" fmla="*/ 147262 w 1004690"/>
              <a:gd name="connsiteY4" fmla="*/ 857646 h 1004778"/>
              <a:gd name="connsiteX5" fmla="*/ 0 w 1004690"/>
              <a:gd name="connsiteY5" fmla="*/ 502420 h 1004778"/>
              <a:gd name="connsiteX6" fmla="*/ 147262 w 1004690"/>
              <a:gd name="connsiteY6" fmla="*/ 147243 h 1004778"/>
              <a:gd name="connsiteX7" fmla="*/ 502438 w 1004690"/>
              <a:gd name="connsiteY7" fmla="*/ 0 h 100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4690" h="1004778">
                <a:moveTo>
                  <a:pt x="502438" y="0"/>
                </a:moveTo>
                <a:cubicBezTo>
                  <a:pt x="631001" y="0"/>
                  <a:pt x="759564" y="49130"/>
                  <a:pt x="857661" y="147243"/>
                </a:cubicBezTo>
                <a:cubicBezTo>
                  <a:pt x="955758" y="245356"/>
                  <a:pt x="1004690" y="373863"/>
                  <a:pt x="1004690" y="502420"/>
                </a:cubicBezTo>
                <a:cubicBezTo>
                  <a:pt x="1004690" y="631026"/>
                  <a:pt x="955758" y="759533"/>
                  <a:pt x="857661" y="857646"/>
                </a:cubicBezTo>
                <a:cubicBezTo>
                  <a:pt x="661468" y="1053823"/>
                  <a:pt x="343455" y="1053823"/>
                  <a:pt x="147262" y="857646"/>
                </a:cubicBezTo>
                <a:cubicBezTo>
                  <a:pt x="49165" y="759533"/>
                  <a:pt x="0" y="631026"/>
                  <a:pt x="0" y="502420"/>
                </a:cubicBezTo>
                <a:cubicBezTo>
                  <a:pt x="0" y="373863"/>
                  <a:pt x="49165" y="245356"/>
                  <a:pt x="147262" y="147243"/>
                </a:cubicBezTo>
                <a:cubicBezTo>
                  <a:pt x="245359" y="49130"/>
                  <a:pt x="373875" y="0"/>
                  <a:pt x="502438" y="0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33A7DC2-54FD-B36E-B5CA-53BFB965E68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87224" y="4448236"/>
            <a:ext cx="1004690" cy="1004778"/>
          </a:xfrm>
          <a:custGeom>
            <a:avLst/>
            <a:gdLst>
              <a:gd name="connsiteX0" fmla="*/ 502438 w 1004690"/>
              <a:gd name="connsiteY0" fmla="*/ 0 h 1004778"/>
              <a:gd name="connsiteX1" fmla="*/ 857661 w 1004690"/>
              <a:gd name="connsiteY1" fmla="*/ 147243 h 1004778"/>
              <a:gd name="connsiteX2" fmla="*/ 1004690 w 1004690"/>
              <a:gd name="connsiteY2" fmla="*/ 502420 h 1004778"/>
              <a:gd name="connsiteX3" fmla="*/ 857661 w 1004690"/>
              <a:gd name="connsiteY3" fmla="*/ 857646 h 1004778"/>
              <a:gd name="connsiteX4" fmla="*/ 147262 w 1004690"/>
              <a:gd name="connsiteY4" fmla="*/ 857646 h 1004778"/>
              <a:gd name="connsiteX5" fmla="*/ 0 w 1004690"/>
              <a:gd name="connsiteY5" fmla="*/ 502420 h 1004778"/>
              <a:gd name="connsiteX6" fmla="*/ 147262 w 1004690"/>
              <a:gd name="connsiteY6" fmla="*/ 147243 h 1004778"/>
              <a:gd name="connsiteX7" fmla="*/ 502438 w 1004690"/>
              <a:gd name="connsiteY7" fmla="*/ 0 h 100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4690" h="1004778">
                <a:moveTo>
                  <a:pt x="502438" y="0"/>
                </a:moveTo>
                <a:cubicBezTo>
                  <a:pt x="631001" y="0"/>
                  <a:pt x="759564" y="49130"/>
                  <a:pt x="857661" y="147243"/>
                </a:cubicBezTo>
                <a:cubicBezTo>
                  <a:pt x="955758" y="245356"/>
                  <a:pt x="1004690" y="373863"/>
                  <a:pt x="1004690" y="502420"/>
                </a:cubicBezTo>
                <a:cubicBezTo>
                  <a:pt x="1004690" y="631026"/>
                  <a:pt x="955758" y="759533"/>
                  <a:pt x="857661" y="857646"/>
                </a:cubicBezTo>
                <a:cubicBezTo>
                  <a:pt x="661467" y="1053823"/>
                  <a:pt x="343455" y="1053823"/>
                  <a:pt x="147262" y="857646"/>
                </a:cubicBezTo>
                <a:cubicBezTo>
                  <a:pt x="49165" y="759533"/>
                  <a:pt x="0" y="631026"/>
                  <a:pt x="0" y="502420"/>
                </a:cubicBezTo>
                <a:cubicBezTo>
                  <a:pt x="0" y="373863"/>
                  <a:pt x="49165" y="245356"/>
                  <a:pt x="147262" y="147243"/>
                </a:cubicBezTo>
                <a:cubicBezTo>
                  <a:pt x="245358" y="49130"/>
                  <a:pt x="373875" y="0"/>
                  <a:pt x="502438" y="0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03645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13FEEF6-1797-D436-16AE-6DD9306A6492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85924" y="1720092"/>
            <a:ext cx="3553421" cy="2794199"/>
          </a:xfrm>
          <a:custGeom>
            <a:avLst/>
            <a:gdLst>
              <a:gd name="connsiteX0" fmla="*/ 392851 w 3553421"/>
              <a:gd name="connsiteY0" fmla="*/ 0 h 2794199"/>
              <a:gd name="connsiteX1" fmla="*/ 3160571 w 3553421"/>
              <a:gd name="connsiteY1" fmla="*/ 0 h 2794199"/>
              <a:gd name="connsiteX2" fmla="*/ 3391050 w 3553421"/>
              <a:gd name="connsiteY2" fmla="*/ 19275 h 2794199"/>
              <a:gd name="connsiteX3" fmla="*/ 3534173 w 3553421"/>
              <a:gd name="connsiteY3" fmla="*/ 162348 h 2794199"/>
              <a:gd name="connsiteX4" fmla="*/ 3553421 w 3553421"/>
              <a:gd name="connsiteY4" fmla="*/ 392870 h 2794199"/>
              <a:gd name="connsiteX5" fmla="*/ 3553421 w 3553421"/>
              <a:gd name="connsiteY5" fmla="*/ 2401330 h 2794199"/>
              <a:gd name="connsiteX6" fmla="*/ 3534173 w 3553421"/>
              <a:gd name="connsiteY6" fmla="*/ 2631851 h 2794199"/>
              <a:gd name="connsiteX7" fmla="*/ 3391050 w 3553421"/>
              <a:gd name="connsiteY7" fmla="*/ 2774924 h 2794199"/>
              <a:gd name="connsiteX8" fmla="*/ 3160571 w 3553421"/>
              <a:gd name="connsiteY8" fmla="*/ 2794199 h 2794199"/>
              <a:gd name="connsiteX9" fmla="*/ 392851 w 3553421"/>
              <a:gd name="connsiteY9" fmla="*/ 2794199 h 2794199"/>
              <a:gd name="connsiteX10" fmla="*/ 162372 w 3553421"/>
              <a:gd name="connsiteY10" fmla="*/ 2774924 h 2794199"/>
              <a:gd name="connsiteX11" fmla="*/ 19248 w 3553421"/>
              <a:gd name="connsiteY11" fmla="*/ 2631851 h 2794199"/>
              <a:gd name="connsiteX12" fmla="*/ 0 w 3553421"/>
              <a:gd name="connsiteY12" fmla="*/ 2401330 h 2794199"/>
              <a:gd name="connsiteX13" fmla="*/ 0 w 3553421"/>
              <a:gd name="connsiteY13" fmla="*/ 392870 h 2794199"/>
              <a:gd name="connsiteX14" fmla="*/ 19248 w 3553421"/>
              <a:gd name="connsiteY14" fmla="*/ 162348 h 2794199"/>
              <a:gd name="connsiteX15" fmla="*/ 162372 w 3553421"/>
              <a:gd name="connsiteY15" fmla="*/ 19275 h 2794199"/>
              <a:gd name="connsiteX16" fmla="*/ 392851 w 3553421"/>
              <a:gd name="connsiteY16" fmla="*/ 0 h 279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53421" h="2794199">
                <a:moveTo>
                  <a:pt x="392851" y="0"/>
                </a:moveTo>
                <a:lnTo>
                  <a:pt x="3160571" y="0"/>
                </a:lnTo>
                <a:cubicBezTo>
                  <a:pt x="3275892" y="0"/>
                  <a:pt x="3344987" y="0"/>
                  <a:pt x="3391050" y="19275"/>
                </a:cubicBezTo>
                <a:cubicBezTo>
                  <a:pt x="3457512" y="43465"/>
                  <a:pt x="3509990" y="95857"/>
                  <a:pt x="3534173" y="162348"/>
                </a:cubicBezTo>
                <a:cubicBezTo>
                  <a:pt x="3553421" y="208401"/>
                  <a:pt x="3553421" y="277609"/>
                  <a:pt x="3553421" y="392870"/>
                </a:cubicBezTo>
                <a:lnTo>
                  <a:pt x="3553421" y="2401330"/>
                </a:lnTo>
                <a:cubicBezTo>
                  <a:pt x="3553421" y="2516590"/>
                  <a:pt x="3553421" y="2585798"/>
                  <a:pt x="3534173" y="2631851"/>
                </a:cubicBezTo>
                <a:cubicBezTo>
                  <a:pt x="3509990" y="2698343"/>
                  <a:pt x="3457512" y="2750734"/>
                  <a:pt x="3391050" y="2774924"/>
                </a:cubicBezTo>
                <a:cubicBezTo>
                  <a:pt x="3344987" y="2794199"/>
                  <a:pt x="3275892" y="2794199"/>
                  <a:pt x="3160571" y="2794199"/>
                </a:cubicBezTo>
                <a:lnTo>
                  <a:pt x="392851" y="2794199"/>
                </a:lnTo>
                <a:cubicBezTo>
                  <a:pt x="277529" y="2794199"/>
                  <a:pt x="208435" y="2794199"/>
                  <a:pt x="162372" y="2774924"/>
                </a:cubicBezTo>
                <a:cubicBezTo>
                  <a:pt x="95910" y="2750734"/>
                  <a:pt x="43431" y="2698343"/>
                  <a:pt x="19248" y="2631851"/>
                </a:cubicBezTo>
                <a:cubicBezTo>
                  <a:pt x="0" y="2585798"/>
                  <a:pt x="0" y="2516590"/>
                  <a:pt x="0" y="2401330"/>
                </a:cubicBezTo>
                <a:lnTo>
                  <a:pt x="0" y="392870"/>
                </a:lnTo>
                <a:cubicBezTo>
                  <a:pt x="0" y="277609"/>
                  <a:pt x="0" y="208401"/>
                  <a:pt x="19248" y="162348"/>
                </a:cubicBezTo>
                <a:cubicBezTo>
                  <a:pt x="43431" y="95857"/>
                  <a:pt x="95910" y="43465"/>
                  <a:pt x="162372" y="19275"/>
                </a:cubicBezTo>
                <a:cubicBezTo>
                  <a:pt x="208435" y="0"/>
                  <a:pt x="277529" y="0"/>
                  <a:pt x="392851" y="0"/>
                </a:cubicBezTo>
                <a:close/>
              </a:path>
            </a:pathLst>
          </a:custGeom>
          <a:ln w="12700">
            <a:miter lim="400000"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F1B57D4-903D-A56A-46CD-046D221E4F8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93851" y="1720092"/>
            <a:ext cx="3553421" cy="2794199"/>
          </a:xfrm>
          <a:custGeom>
            <a:avLst/>
            <a:gdLst>
              <a:gd name="connsiteX0" fmla="*/ 392851 w 3553421"/>
              <a:gd name="connsiteY0" fmla="*/ 0 h 2794199"/>
              <a:gd name="connsiteX1" fmla="*/ 3160571 w 3553421"/>
              <a:gd name="connsiteY1" fmla="*/ 0 h 2794199"/>
              <a:gd name="connsiteX2" fmla="*/ 3391050 w 3553421"/>
              <a:gd name="connsiteY2" fmla="*/ 19275 h 2794199"/>
              <a:gd name="connsiteX3" fmla="*/ 3534173 w 3553421"/>
              <a:gd name="connsiteY3" fmla="*/ 162348 h 2794199"/>
              <a:gd name="connsiteX4" fmla="*/ 3553421 w 3553421"/>
              <a:gd name="connsiteY4" fmla="*/ 392870 h 2794199"/>
              <a:gd name="connsiteX5" fmla="*/ 3553421 w 3553421"/>
              <a:gd name="connsiteY5" fmla="*/ 2401330 h 2794199"/>
              <a:gd name="connsiteX6" fmla="*/ 3534173 w 3553421"/>
              <a:gd name="connsiteY6" fmla="*/ 2631851 h 2794199"/>
              <a:gd name="connsiteX7" fmla="*/ 3391050 w 3553421"/>
              <a:gd name="connsiteY7" fmla="*/ 2774924 h 2794199"/>
              <a:gd name="connsiteX8" fmla="*/ 3160571 w 3553421"/>
              <a:gd name="connsiteY8" fmla="*/ 2794199 h 2794199"/>
              <a:gd name="connsiteX9" fmla="*/ 392851 w 3553421"/>
              <a:gd name="connsiteY9" fmla="*/ 2794199 h 2794199"/>
              <a:gd name="connsiteX10" fmla="*/ 162372 w 3553421"/>
              <a:gd name="connsiteY10" fmla="*/ 2774924 h 2794199"/>
              <a:gd name="connsiteX11" fmla="*/ 19248 w 3553421"/>
              <a:gd name="connsiteY11" fmla="*/ 2631851 h 2794199"/>
              <a:gd name="connsiteX12" fmla="*/ 0 w 3553421"/>
              <a:gd name="connsiteY12" fmla="*/ 2401330 h 2794199"/>
              <a:gd name="connsiteX13" fmla="*/ 0 w 3553421"/>
              <a:gd name="connsiteY13" fmla="*/ 392870 h 2794199"/>
              <a:gd name="connsiteX14" fmla="*/ 19248 w 3553421"/>
              <a:gd name="connsiteY14" fmla="*/ 162348 h 2794199"/>
              <a:gd name="connsiteX15" fmla="*/ 162372 w 3553421"/>
              <a:gd name="connsiteY15" fmla="*/ 19275 h 2794199"/>
              <a:gd name="connsiteX16" fmla="*/ 392851 w 3553421"/>
              <a:gd name="connsiteY16" fmla="*/ 0 h 279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53421" h="2794199">
                <a:moveTo>
                  <a:pt x="392851" y="0"/>
                </a:moveTo>
                <a:lnTo>
                  <a:pt x="3160571" y="0"/>
                </a:lnTo>
                <a:cubicBezTo>
                  <a:pt x="3275892" y="0"/>
                  <a:pt x="3344987" y="0"/>
                  <a:pt x="3391050" y="19275"/>
                </a:cubicBezTo>
                <a:cubicBezTo>
                  <a:pt x="3457512" y="43465"/>
                  <a:pt x="3509990" y="95857"/>
                  <a:pt x="3534173" y="162348"/>
                </a:cubicBezTo>
                <a:cubicBezTo>
                  <a:pt x="3553421" y="208401"/>
                  <a:pt x="3553421" y="277609"/>
                  <a:pt x="3553421" y="392870"/>
                </a:cubicBezTo>
                <a:lnTo>
                  <a:pt x="3553421" y="2401330"/>
                </a:lnTo>
                <a:cubicBezTo>
                  <a:pt x="3553421" y="2516590"/>
                  <a:pt x="3553421" y="2585798"/>
                  <a:pt x="3534173" y="2631851"/>
                </a:cubicBezTo>
                <a:cubicBezTo>
                  <a:pt x="3509990" y="2698343"/>
                  <a:pt x="3457512" y="2750734"/>
                  <a:pt x="3391050" y="2774924"/>
                </a:cubicBezTo>
                <a:cubicBezTo>
                  <a:pt x="3344987" y="2794199"/>
                  <a:pt x="3275892" y="2794199"/>
                  <a:pt x="3160571" y="2794199"/>
                </a:cubicBezTo>
                <a:lnTo>
                  <a:pt x="392851" y="2794199"/>
                </a:lnTo>
                <a:cubicBezTo>
                  <a:pt x="277529" y="2794199"/>
                  <a:pt x="208435" y="2794199"/>
                  <a:pt x="162372" y="2774924"/>
                </a:cubicBezTo>
                <a:cubicBezTo>
                  <a:pt x="95910" y="2750734"/>
                  <a:pt x="43431" y="2698343"/>
                  <a:pt x="19248" y="2631851"/>
                </a:cubicBezTo>
                <a:cubicBezTo>
                  <a:pt x="0" y="2585798"/>
                  <a:pt x="0" y="2516590"/>
                  <a:pt x="0" y="2401330"/>
                </a:cubicBezTo>
                <a:lnTo>
                  <a:pt x="0" y="392870"/>
                </a:lnTo>
                <a:cubicBezTo>
                  <a:pt x="0" y="277609"/>
                  <a:pt x="0" y="208401"/>
                  <a:pt x="19248" y="162348"/>
                </a:cubicBezTo>
                <a:cubicBezTo>
                  <a:pt x="43431" y="95857"/>
                  <a:pt x="95910" y="43465"/>
                  <a:pt x="162372" y="19275"/>
                </a:cubicBezTo>
                <a:cubicBezTo>
                  <a:pt x="208435" y="0"/>
                  <a:pt x="277529" y="0"/>
                  <a:pt x="392851" y="0"/>
                </a:cubicBezTo>
                <a:close/>
              </a:path>
            </a:pathLst>
          </a:custGeom>
          <a:ln w="12700">
            <a:miter lim="400000"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EC980F0-0E08-AE66-383C-22400AD8F8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7980" y="1720092"/>
            <a:ext cx="3553421" cy="2794199"/>
          </a:xfrm>
          <a:custGeom>
            <a:avLst/>
            <a:gdLst>
              <a:gd name="connsiteX0" fmla="*/ 392850 w 3553421"/>
              <a:gd name="connsiteY0" fmla="*/ 0 h 2794199"/>
              <a:gd name="connsiteX1" fmla="*/ 3160570 w 3553421"/>
              <a:gd name="connsiteY1" fmla="*/ 0 h 2794199"/>
              <a:gd name="connsiteX2" fmla="*/ 3391050 w 3553421"/>
              <a:gd name="connsiteY2" fmla="*/ 19275 h 2794199"/>
              <a:gd name="connsiteX3" fmla="*/ 3534173 w 3553421"/>
              <a:gd name="connsiteY3" fmla="*/ 162348 h 2794199"/>
              <a:gd name="connsiteX4" fmla="*/ 3553421 w 3553421"/>
              <a:gd name="connsiteY4" fmla="*/ 392870 h 2794199"/>
              <a:gd name="connsiteX5" fmla="*/ 3553421 w 3553421"/>
              <a:gd name="connsiteY5" fmla="*/ 2401330 h 2794199"/>
              <a:gd name="connsiteX6" fmla="*/ 3534173 w 3553421"/>
              <a:gd name="connsiteY6" fmla="*/ 2631851 h 2794199"/>
              <a:gd name="connsiteX7" fmla="*/ 3391050 w 3553421"/>
              <a:gd name="connsiteY7" fmla="*/ 2774924 h 2794199"/>
              <a:gd name="connsiteX8" fmla="*/ 3160570 w 3553421"/>
              <a:gd name="connsiteY8" fmla="*/ 2794199 h 2794199"/>
              <a:gd name="connsiteX9" fmla="*/ 392850 w 3553421"/>
              <a:gd name="connsiteY9" fmla="*/ 2794199 h 2794199"/>
              <a:gd name="connsiteX10" fmla="*/ 162372 w 3553421"/>
              <a:gd name="connsiteY10" fmla="*/ 2774924 h 2794199"/>
              <a:gd name="connsiteX11" fmla="*/ 19248 w 3553421"/>
              <a:gd name="connsiteY11" fmla="*/ 2631851 h 2794199"/>
              <a:gd name="connsiteX12" fmla="*/ 0 w 3553421"/>
              <a:gd name="connsiteY12" fmla="*/ 2401330 h 2794199"/>
              <a:gd name="connsiteX13" fmla="*/ 0 w 3553421"/>
              <a:gd name="connsiteY13" fmla="*/ 392870 h 2794199"/>
              <a:gd name="connsiteX14" fmla="*/ 19248 w 3553421"/>
              <a:gd name="connsiteY14" fmla="*/ 162348 h 2794199"/>
              <a:gd name="connsiteX15" fmla="*/ 162372 w 3553421"/>
              <a:gd name="connsiteY15" fmla="*/ 19275 h 2794199"/>
              <a:gd name="connsiteX16" fmla="*/ 392850 w 3553421"/>
              <a:gd name="connsiteY16" fmla="*/ 0 h 279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53421" h="2794199">
                <a:moveTo>
                  <a:pt x="392850" y="0"/>
                </a:moveTo>
                <a:lnTo>
                  <a:pt x="3160570" y="0"/>
                </a:lnTo>
                <a:cubicBezTo>
                  <a:pt x="3275892" y="0"/>
                  <a:pt x="3344986" y="0"/>
                  <a:pt x="3391050" y="19275"/>
                </a:cubicBezTo>
                <a:cubicBezTo>
                  <a:pt x="3457512" y="43465"/>
                  <a:pt x="3509990" y="95857"/>
                  <a:pt x="3534173" y="162348"/>
                </a:cubicBezTo>
                <a:cubicBezTo>
                  <a:pt x="3553421" y="208401"/>
                  <a:pt x="3553421" y="277609"/>
                  <a:pt x="3553421" y="392870"/>
                </a:cubicBezTo>
                <a:lnTo>
                  <a:pt x="3553421" y="2401330"/>
                </a:lnTo>
                <a:cubicBezTo>
                  <a:pt x="3553421" y="2516590"/>
                  <a:pt x="3553421" y="2585798"/>
                  <a:pt x="3534173" y="2631851"/>
                </a:cubicBezTo>
                <a:cubicBezTo>
                  <a:pt x="3509990" y="2698343"/>
                  <a:pt x="3457512" y="2750734"/>
                  <a:pt x="3391050" y="2774924"/>
                </a:cubicBezTo>
                <a:cubicBezTo>
                  <a:pt x="3344986" y="2794199"/>
                  <a:pt x="3275892" y="2794199"/>
                  <a:pt x="3160570" y="2794199"/>
                </a:cubicBezTo>
                <a:lnTo>
                  <a:pt x="392850" y="2794199"/>
                </a:lnTo>
                <a:cubicBezTo>
                  <a:pt x="277529" y="2794199"/>
                  <a:pt x="208435" y="2794199"/>
                  <a:pt x="162372" y="2774924"/>
                </a:cubicBezTo>
                <a:cubicBezTo>
                  <a:pt x="95910" y="2750734"/>
                  <a:pt x="43431" y="2698343"/>
                  <a:pt x="19248" y="2631851"/>
                </a:cubicBezTo>
                <a:cubicBezTo>
                  <a:pt x="0" y="2585798"/>
                  <a:pt x="0" y="2516590"/>
                  <a:pt x="0" y="2401330"/>
                </a:cubicBezTo>
                <a:lnTo>
                  <a:pt x="0" y="392870"/>
                </a:lnTo>
                <a:cubicBezTo>
                  <a:pt x="0" y="277609"/>
                  <a:pt x="0" y="208401"/>
                  <a:pt x="19248" y="162348"/>
                </a:cubicBezTo>
                <a:cubicBezTo>
                  <a:pt x="43431" y="95857"/>
                  <a:pt x="95910" y="43465"/>
                  <a:pt x="162372" y="19275"/>
                </a:cubicBezTo>
                <a:cubicBezTo>
                  <a:pt x="208435" y="0"/>
                  <a:pt x="277529" y="0"/>
                  <a:pt x="392850" y="0"/>
                </a:cubicBezTo>
                <a:close/>
              </a:path>
            </a:pathLst>
          </a:custGeom>
          <a:ln w="12700">
            <a:miter lim="400000"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662381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473F390A-BEA0-4A51-8299-FD0108C518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18400" y="0"/>
            <a:ext cx="4673600" cy="6858000"/>
          </a:xfrm>
          <a:custGeom>
            <a:avLst/>
            <a:gdLst>
              <a:gd name="connsiteX0" fmla="*/ 0 w 5727032"/>
              <a:gd name="connsiteY0" fmla="*/ 4042611 h 5670887"/>
              <a:gd name="connsiteX1" fmla="*/ 1758507 w 5727032"/>
              <a:gd name="connsiteY1" fmla="*/ 4042611 h 5670887"/>
              <a:gd name="connsiteX2" fmla="*/ 1758507 w 5727032"/>
              <a:gd name="connsiteY2" fmla="*/ 5670884 h 5670887"/>
              <a:gd name="connsiteX3" fmla="*/ 0 w 5727032"/>
              <a:gd name="connsiteY3" fmla="*/ 5670884 h 5670887"/>
              <a:gd name="connsiteX4" fmla="*/ 3968525 w 5727032"/>
              <a:gd name="connsiteY4" fmla="*/ 2679033 h 5670887"/>
              <a:gd name="connsiteX5" fmla="*/ 5727032 w 5727032"/>
              <a:gd name="connsiteY5" fmla="*/ 2679033 h 5670887"/>
              <a:gd name="connsiteX6" fmla="*/ 5727032 w 5727032"/>
              <a:gd name="connsiteY6" fmla="*/ 5670887 h 5670887"/>
              <a:gd name="connsiteX7" fmla="*/ 3968525 w 5727032"/>
              <a:gd name="connsiteY7" fmla="*/ 5670887 h 5670887"/>
              <a:gd name="connsiteX8" fmla="*/ 1984264 w 5727032"/>
              <a:gd name="connsiteY8" fmla="*/ 1459834 h 5670887"/>
              <a:gd name="connsiteX9" fmla="*/ 3742771 w 5727032"/>
              <a:gd name="connsiteY9" fmla="*/ 1459834 h 5670887"/>
              <a:gd name="connsiteX10" fmla="*/ 3742771 w 5727032"/>
              <a:gd name="connsiteY10" fmla="*/ 5670887 h 5670887"/>
              <a:gd name="connsiteX11" fmla="*/ 1984264 w 5727032"/>
              <a:gd name="connsiteY11" fmla="*/ 5670887 h 5670887"/>
              <a:gd name="connsiteX12" fmla="*/ 1 w 5727032"/>
              <a:gd name="connsiteY12" fmla="*/ 3 h 5670887"/>
              <a:gd name="connsiteX13" fmla="*/ 1758508 w 5727032"/>
              <a:gd name="connsiteY13" fmla="*/ 3 h 5670887"/>
              <a:gd name="connsiteX14" fmla="*/ 1758508 w 5727032"/>
              <a:gd name="connsiteY14" fmla="*/ 3898233 h 5670887"/>
              <a:gd name="connsiteX15" fmla="*/ 1 w 5727032"/>
              <a:gd name="connsiteY15" fmla="*/ 3898233 h 5670887"/>
              <a:gd name="connsiteX16" fmla="*/ 3968525 w 5727032"/>
              <a:gd name="connsiteY16" fmla="*/ 0 h 5670887"/>
              <a:gd name="connsiteX17" fmla="*/ 5727032 w 5727032"/>
              <a:gd name="connsiteY17" fmla="*/ 0 h 5670887"/>
              <a:gd name="connsiteX18" fmla="*/ 5727032 w 5727032"/>
              <a:gd name="connsiteY18" fmla="*/ 2534655 h 5670887"/>
              <a:gd name="connsiteX19" fmla="*/ 3968525 w 5727032"/>
              <a:gd name="connsiteY19" fmla="*/ 2534655 h 5670887"/>
              <a:gd name="connsiteX20" fmla="*/ 1984262 w 5727032"/>
              <a:gd name="connsiteY20" fmla="*/ 0 h 5670887"/>
              <a:gd name="connsiteX21" fmla="*/ 3742769 w 5727032"/>
              <a:gd name="connsiteY21" fmla="*/ 0 h 5670887"/>
              <a:gd name="connsiteX22" fmla="*/ 3742769 w 5727032"/>
              <a:gd name="connsiteY22" fmla="*/ 1315455 h 5670887"/>
              <a:gd name="connsiteX23" fmla="*/ 1984262 w 5727032"/>
              <a:gd name="connsiteY23" fmla="*/ 1315455 h 5670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727032" h="5670887">
                <a:moveTo>
                  <a:pt x="0" y="4042611"/>
                </a:moveTo>
                <a:lnTo>
                  <a:pt x="1758507" y="4042611"/>
                </a:lnTo>
                <a:lnTo>
                  <a:pt x="1758507" y="5670884"/>
                </a:lnTo>
                <a:lnTo>
                  <a:pt x="0" y="5670884"/>
                </a:lnTo>
                <a:close/>
                <a:moveTo>
                  <a:pt x="3968525" y="2679033"/>
                </a:moveTo>
                <a:lnTo>
                  <a:pt x="5727032" y="2679033"/>
                </a:lnTo>
                <a:lnTo>
                  <a:pt x="5727032" y="5670887"/>
                </a:lnTo>
                <a:lnTo>
                  <a:pt x="3968525" y="5670887"/>
                </a:lnTo>
                <a:close/>
                <a:moveTo>
                  <a:pt x="1984264" y="1459834"/>
                </a:moveTo>
                <a:lnTo>
                  <a:pt x="3742771" y="1459834"/>
                </a:lnTo>
                <a:lnTo>
                  <a:pt x="3742771" y="5670887"/>
                </a:lnTo>
                <a:lnTo>
                  <a:pt x="1984264" y="5670887"/>
                </a:lnTo>
                <a:close/>
                <a:moveTo>
                  <a:pt x="1" y="3"/>
                </a:moveTo>
                <a:lnTo>
                  <a:pt x="1758508" y="3"/>
                </a:lnTo>
                <a:lnTo>
                  <a:pt x="1758508" y="3898233"/>
                </a:lnTo>
                <a:lnTo>
                  <a:pt x="1" y="3898233"/>
                </a:lnTo>
                <a:close/>
                <a:moveTo>
                  <a:pt x="3968525" y="0"/>
                </a:moveTo>
                <a:lnTo>
                  <a:pt x="5727032" y="0"/>
                </a:lnTo>
                <a:lnTo>
                  <a:pt x="5727032" y="2534655"/>
                </a:lnTo>
                <a:lnTo>
                  <a:pt x="3968525" y="2534655"/>
                </a:lnTo>
                <a:close/>
                <a:moveTo>
                  <a:pt x="1984262" y="0"/>
                </a:moveTo>
                <a:lnTo>
                  <a:pt x="3742769" y="0"/>
                </a:lnTo>
                <a:lnTo>
                  <a:pt x="3742769" y="1315455"/>
                </a:lnTo>
                <a:lnTo>
                  <a:pt x="1984262" y="1315455"/>
                </a:ln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vert="horz" wrap="square" lIns="91440" tIns="45720" rIns="91440" bIns="45720" rtlCol="0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029230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3178629"/>
          </a:xfrm>
          <a:custGeom>
            <a:avLst/>
            <a:gdLst>
              <a:gd name="connsiteX0" fmla="*/ 0 w 3257550"/>
              <a:gd name="connsiteY0" fmla="*/ 0 h 3790950"/>
              <a:gd name="connsiteX1" fmla="*/ 3257550 w 3257550"/>
              <a:gd name="connsiteY1" fmla="*/ 0 h 3790950"/>
              <a:gd name="connsiteX2" fmla="*/ 3257550 w 3257550"/>
              <a:gd name="connsiteY2" fmla="*/ 3790950 h 3790950"/>
              <a:gd name="connsiteX3" fmla="*/ 0 w 3257550"/>
              <a:gd name="connsiteY3" fmla="*/ 379095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3790950">
                <a:moveTo>
                  <a:pt x="0" y="0"/>
                </a:moveTo>
                <a:lnTo>
                  <a:pt x="3257550" y="0"/>
                </a:lnTo>
                <a:lnTo>
                  <a:pt x="3257550" y="3790950"/>
                </a:lnTo>
                <a:lnTo>
                  <a:pt x="0" y="3790950"/>
                </a:ln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7841300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5169158" y="0"/>
            <a:ext cx="7022842" cy="6858000"/>
          </a:xfrm>
          <a:custGeom>
            <a:avLst/>
            <a:gdLst>
              <a:gd name="connsiteX0" fmla="*/ 1957356 w 7022842"/>
              <a:gd name="connsiteY0" fmla="*/ 0 h 6858000"/>
              <a:gd name="connsiteX1" fmla="*/ 7022842 w 7022842"/>
              <a:gd name="connsiteY1" fmla="*/ 0 h 6858000"/>
              <a:gd name="connsiteX2" fmla="*/ 7022842 w 7022842"/>
              <a:gd name="connsiteY2" fmla="*/ 6858000 h 6858000"/>
              <a:gd name="connsiteX3" fmla="*/ 0 w 70228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22842" h="6858000">
                <a:moveTo>
                  <a:pt x="1957356" y="0"/>
                </a:moveTo>
                <a:lnTo>
                  <a:pt x="7022842" y="0"/>
                </a:lnTo>
                <a:lnTo>
                  <a:pt x="7022842" y="6858000"/>
                </a:lnTo>
                <a:lnTo>
                  <a:pt x="0" y="6858000"/>
                </a:ln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1996887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E499BC7B-22D3-4FD0-83BB-A6A75E4DCF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25169" y="0"/>
            <a:ext cx="4767694" cy="3277535"/>
          </a:xfrm>
          <a:custGeom>
            <a:avLst/>
            <a:gdLst>
              <a:gd name="connsiteX0" fmla="*/ 611248 w 4767694"/>
              <a:gd name="connsiteY0" fmla="*/ 0 h 3277535"/>
              <a:gd name="connsiteX1" fmla="*/ 4156446 w 4767694"/>
              <a:gd name="connsiteY1" fmla="*/ 0 h 3277535"/>
              <a:gd name="connsiteX2" fmla="*/ 4767694 w 4767694"/>
              <a:gd name="connsiteY2" fmla="*/ 1222495 h 3277535"/>
              <a:gd name="connsiteX3" fmla="*/ 3740174 w 4767694"/>
              <a:gd name="connsiteY3" fmla="*/ 3277535 h 3277535"/>
              <a:gd name="connsiteX4" fmla="*/ 1027520 w 4767694"/>
              <a:gd name="connsiteY4" fmla="*/ 3277535 h 3277535"/>
              <a:gd name="connsiteX5" fmla="*/ 0 w 4767694"/>
              <a:gd name="connsiteY5" fmla="*/ 1222495 h 3277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67694" h="3277535">
                <a:moveTo>
                  <a:pt x="611248" y="0"/>
                </a:moveTo>
                <a:lnTo>
                  <a:pt x="4156446" y="0"/>
                </a:lnTo>
                <a:lnTo>
                  <a:pt x="4767694" y="1222495"/>
                </a:lnTo>
                <a:lnTo>
                  <a:pt x="3740174" y="3277535"/>
                </a:lnTo>
                <a:lnTo>
                  <a:pt x="1027520" y="3277535"/>
                </a:lnTo>
                <a:lnTo>
                  <a:pt x="0" y="1222495"/>
                </a:ln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vert="horz" wrap="square" lIns="91440" tIns="45720" rIns="91440" bIns="45720" rtlCol="0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DE287081-958B-4448-8D81-BD44684C6DB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814061" y="1388924"/>
            <a:ext cx="2377939" cy="4110079"/>
          </a:xfrm>
          <a:custGeom>
            <a:avLst/>
            <a:gdLst>
              <a:gd name="connsiteX0" fmla="*/ 1027520 w 2377939"/>
              <a:gd name="connsiteY0" fmla="*/ 0 h 4110079"/>
              <a:gd name="connsiteX1" fmla="*/ 2377939 w 2377939"/>
              <a:gd name="connsiteY1" fmla="*/ 0 h 4110079"/>
              <a:gd name="connsiteX2" fmla="*/ 2377939 w 2377939"/>
              <a:gd name="connsiteY2" fmla="*/ 4110079 h 4110079"/>
              <a:gd name="connsiteX3" fmla="*/ 1027520 w 2377939"/>
              <a:gd name="connsiteY3" fmla="*/ 4110079 h 4110079"/>
              <a:gd name="connsiteX4" fmla="*/ 0 w 2377939"/>
              <a:gd name="connsiteY4" fmla="*/ 2055039 h 4110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7939" h="4110079">
                <a:moveTo>
                  <a:pt x="1027520" y="0"/>
                </a:moveTo>
                <a:lnTo>
                  <a:pt x="2377939" y="0"/>
                </a:lnTo>
                <a:lnTo>
                  <a:pt x="2377939" y="4110079"/>
                </a:lnTo>
                <a:lnTo>
                  <a:pt x="1027520" y="4110079"/>
                </a:lnTo>
                <a:lnTo>
                  <a:pt x="0" y="2055039"/>
                </a:ln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vert="horz" wrap="square" lIns="91440" tIns="45720" rIns="91440" bIns="45720" rtlCol="0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3514C04-66A8-44CC-9F84-BEC070DE39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23063" y="3580461"/>
            <a:ext cx="4767694" cy="3277538"/>
          </a:xfrm>
          <a:custGeom>
            <a:avLst/>
            <a:gdLst>
              <a:gd name="connsiteX0" fmla="*/ 1027520 w 4767694"/>
              <a:gd name="connsiteY0" fmla="*/ 0 h 3277538"/>
              <a:gd name="connsiteX1" fmla="*/ 3740174 w 4767694"/>
              <a:gd name="connsiteY1" fmla="*/ 0 h 3277538"/>
              <a:gd name="connsiteX2" fmla="*/ 4767694 w 4767694"/>
              <a:gd name="connsiteY2" fmla="*/ 2055039 h 3277538"/>
              <a:gd name="connsiteX3" fmla="*/ 4156445 w 4767694"/>
              <a:gd name="connsiteY3" fmla="*/ 3277538 h 3277538"/>
              <a:gd name="connsiteX4" fmla="*/ 611250 w 4767694"/>
              <a:gd name="connsiteY4" fmla="*/ 3277538 h 3277538"/>
              <a:gd name="connsiteX5" fmla="*/ 0 w 4767694"/>
              <a:gd name="connsiteY5" fmla="*/ 2055039 h 3277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67694" h="3277538">
                <a:moveTo>
                  <a:pt x="1027520" y="0"/>
                </a:moveTo>
                <a:lnTo>
                  <a:pt x="3740174" y="0"/>
                </a:lnTo>
                <a:lnTo>
                  <a:pt x="4767694" y="2055039"/>
                </a:lnTo>
                <a:lnTo>
                  <a:pt x="4156445" y="3277538"/>
                </a:lnTo>
                <a:lnTo>
                  <a:pt x="611250" y="3277538"/>
                </a:lnTo>
                <a:lnTo>
                  <a:pt x="0" y="2055039"/>
                </a:ln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vert="horz" wrap="square" lIns="91440" tIns="45720" rIns="91440" bIns="45720" rtlCol="0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339774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7" hasCustomPrompt="1"/>
          </p:nvPr>
        </p:nvSpPr>
        <p:spPr>
          <a:xfrm>
            <a:off x="765987" y="264531"/>
            <a:ext cx="4759324" cy="6019612"/>
          </a:xfrm>
          <a:custGeom>
            <a:avLst/>
            <a:gdLst>
              <a:gd name="connsiteX0" fmla="*/ 2115702 w 6291298"/>
              <a:gd name="connsiteY0" fmla="*/ 7934193 h 7957261"/>
              <a:gd name="connsiteX1" fmla="*/ 2122518 w 6291298"/>
              <a:gd name="connsiteY1" fmla="*/ 7950417 h 7957261"/>
              <a:gd name="connsiteX2" fmla="*/ 2112872 w 6291298"/>
              <a:gd name="connsiteY2" fmla="*/ 7956005 h 7957261"/>
              <a:gd name="connsiteX3" fmla="*/ 2104189 w 6291298"/>
              <a:gd name="connsiteY3" fmla="*/ 7940857 h 7957261"/>
              <a:gd name="connsiteX4" fmla="*/ 2115702 w 6291298"/>
              <a:gd name="connsiteY4" fmla="*/ 7934193 h 7957261"/>
              <a:gd name="connsiteX5" fmla="*/ 519259 w 6291298"/>
              <a:gd name="connsiteY5" fmla="*/ 7753777 h 7957261"/>
              <a:gd name="connsiteX6" fmla="*/ 536440 w 6291298"/>
              <a:gd name="connsiteY6" fmla="*/ 7765037 h 7957261"/>
              <a:gd name="connsiteX7" fmla="*/ 557397 w 6291298"/>
              <a:gd name="connsiteY7" fmla="*/ 7812340 h 7957261"/>
              <a:gd name="connsiteX8" fmla="*/ 553360 w 6291298"/>
              <a:gd name="connsiteY8" fmla="*/ 7821507 h 7957261"/>
              <a:gd name="connsiteX9" fmla="*/ 528549 w 6291298"/>
              <a:gd name="connsiteY9" fmla="*/ 7856008 h 7957261"/>
              <a:gd name="connsiteX10" fmla="*/ 517542 w 6291298"/>
              <a:gd name="connsiteY10" fmla="*/ 7851707 h 7957261"/>
              <a:gd name="connsiteX11" fmla="*/ 493154 w 6291298"/>
              <a:gd name="connsiteY11" fmla="*/ 7819388 h 7957261"/>
              <a:gd name="connsiteX12" fmla="*/ 499477 w 6291298"/>
              <a:gd name="connsiteY12" fmla="*/ 7794306 h 7957261"/>
              <a:gd name="connsiteX13" fmla="*/ 510226 w 6291298"/>
              <a:gd name="connsiteY13" fmla="*/ 7775439 h 7957261"/>
              <a:gd name="connsiteX14" fmla="*/ 519259 w 6291298"/>
              <a:gd name="connsiteY14" fmla="*/ 7753777 h 7957261"/>
              <a:gd name="connsiteX15" fmla="*/ 626231 w 6291298"/>
              <a:gd name="connsiteY15" fmla="*/ 7731415 h 7957261"/>
              <a:gd name="connsiteX16" fmla="*/ 640951 w 6291298"/>
              <a:gd name="connsiteY16" fmla="*/ 7733856 h 7957261"/>
              <a:gd name="connsiteX17" fmla="*/ 652542 w 6291298"/>
              <a:gd name="connsiteY17" fmla="*/ 7769475 h 7957261"/>
              <a:gd name="connsiteX18" fmla="*/ 604366 w 6291298"/>
              <a:gd name="connsiteY18" fmla="*/ 7791947 h 7957261"/>
              <a:gd name="connsiteX19" fmla="*/ 597439 w 6291298"/>
              <a:gd name="connsiteY19" fmla="*/ 7757555 h 7957261"/>
              <a:gd name="connsiteX20" fmla="*/ 626231 w 6291298"/>
              <a:gd name="connsiteY20" fmla="*/ 7731415 h 7957261"/>
              <a:gd name="connsiteX21" fmla="*/ 1399127 w 6291298"/>
              <a:gd name="connsiteY21" fmla="*/ 7700866 h 7957261"/>
              <a:gd name="connsiteX22" fmla="*/ 1411432 w 6291298"/>
              <a:gd name="connsiteY22" fmla="*/ 7730730 h 7957261"/>
              <a:gd name="connsiteX23" fmla="*/ 1425199 w 6291298"/>
              <a:gd name="connsiteY23" fmla="*/ 7739681 h 7957261"/>
              <a:gd name="connsiteX24" fmla="*/ 1432539 w 6291298"/>
              <a:gd name="connsiteY24" fmla="*/ 7757197 h 7957261"/>
              <a:gd name="connsiteX25" fmla="*/ 1413410 w 6291298"/>
              <a:gd name="connsiteY25" fmla="*/ 7762073 h 7957261"/>
              <a:gd name="connsiteX26" fmla="*/ 1397261 w 6291298"/>
              <a:gd name="connsiteY26" fmla="*/ 7751973 h 7957261"/>
              <a:gd name="connsiteX27" fmla="*/ 1383594 w 6291298"/>
              <a:gd name="connsiteY27" fmla="*/ 7723281 h 7957261"/>
              <a:gd name="connsiteX28" fmla="*/ 1399127 w 6291298"/>
              <a:gd name="connsiteY28" fmla="*/ 7700866 h 7957261"/>
              <a:gd name="connsiteX29" fmla="*/ 1572958 w 6291298"/>
              <a:gd name="connsiteY29" fmla="*/ 7656124 h 7957261"/>
              <a:gd name="connsiteX30" fmla="*/ 1572528 w 6291298"/>
              <a:gd name="connsiteY30" fmla="*/ 7661362 h 7957261"/>
              <a:gd name="connsiteX31" fmla="*/ 1564413 w 6291298"/>
              <a:gd name="connsiteY31" fmla="*/ 7668596 h 7957261"/>
              <a:gd name="connsiteX32" fmla="*/ 1562100 w 6291298"/>
              <a:gd name="connsiteY32" fmla="*/ 7663371 h 7957261"/>
              <a:gd name="connsiteX33" fmla="*/ 1572958 w 6291298"/>
              <a:gd name="connsiteY33" fmla="*/ 7656124 h 7957261"/>
              <a:gd name="connsiteX34" fmla="*/ 2726147 w 6291298"/>
              <a:gd name="connsiteY34" fmla="*/ 7649024 h 7957261"/>
              <a:gd name="connsiteX35" fmla="*/ 2728042 w 6291298"/>
              <a:gd name="connsiteY35" fmla="*/ 7660761 h 7957261"/>
              <a:gd name="connsiteX36" fmla="*/ 2717735 w 6291298"/>
              <a:gd name="connsiteY36" fmla="*/ 7666176 h 7957261"/>
              <a:gd name="connsiteX37" fmla="*/ 2715116 w 6291298"/>
              <a:gd name="connsiteY37" fmla="*/ 7656033 h 7957261"/>
              <a:gd name="connsiteX38" fmla="*/ 2726147 w 6291298"/>
              <a:gd name="connsiteY38" fmla="*/ 7649024 h 7957261"/>
              <a:gd name="connsiteX39" fmla="*/ 878925 w 6291298"/>
              <a:gd name="connsiteY39" fmla="*/ 7644384 h 7957261"/>
              <a:gd name="connsiteX40" fmla="*/ 886320 w 6291298"/>
              <a:gd name="connsiteY40" fmla="*/ 7654001 h 7957261"/>
              <a:gd name="connsiteX41" fmla="*/ 925121 w 6291298"/>
              <a:gd name="connsiteY41" fmla="*/ 7667972 h 7957261"/>
              <a:gd name="connsiteX42" fmla="*/ 933147 w 6291298"/>
              <a:gd name="connsiteY42" fmla="*/ 7662112 h 7957261"/>
              <a:gd name="connsiteX43" fmla="*/ 949347 w 6291298"/>
              <a:gd name="connsiteY43" fmla="*/ 7654586 h 7957261"/>
              <a:gd name="connsiteX44" fmla="*/ 1073014 w 6291298"/>
              <a:gd name="connsiteY44" fmla="*/ 7720369 h 7957261"/>
              <a:gd name="connsiteX45" fmla="*/ 1081588 w 6291298"/>
              <a:gd name="connsiteY45" fmla="*/ 7712189 h 7957261"/>
              <a:gd name="connsiteX46" fmla="*/ 1087426 w 6291298"/>
              <a:gd name="connsiteY46" fmla="*/ 7721481 h 7957261"/>
              <a:gd name="connsiteX47" fmla="*/ 1073010 w 6291298"/>
              <a:gd name="connsiteY47" fmla="*/ 7720380 h 7957261"/>
              <a:gd name="connsiteX48" fmla="*/ 1064884 w 6291298"/>
              <a:gd name="connsiteY48" fmla="*/ 7776267 h 7957261"/>
              <a:gd name="connsiteX49" fmla="*/ 1048184 w 6291298"/>
              <a:gd name="connsiteY49" fmla="*/ 7816557 h 7957261"/>
              <a:gd name="connsiteX50" fmla="*/ 1010129 w 6291298"/>
              <a:gd name="connsiteY50" fmla="*/ 7872015 h 7957261"/>
              <a:gd name="connsiteX51" fmla="*/ 997234 w 6291298"/>
              <a:gd name="connsiteY51" fmla="*/ 7871709 h 7957261"/>
              <a:gd name="connsiteX52" fmla="*/ 979140 w 6291298"/>
              <a:gd name="connsiteY52" fmla="*/ 7863945 h 7957261"/>
              <a:gd name="connsiteX53" fmla="*/ 917536 w 6291298"/>
              <a:gd name="connsiteY53" fmla="*/ 7891780 h 7957261"/>
              <a:gd name="connsiteX54" fmla="*/ 889232 w 6291298"/>
              <a:gd name="connsiteY54" fmla="*/ 7901355 h 7957261"/>
              <a:gd name="connsiteX55" fmla="*/ 837914 w 6291298"/>
              <a:gd name="connsiteY55" fmla="*/ 7870819 h 7957261"/>
              <a:gd name="connsiteX56" fmla="*/ 851113 w 6291298"/>
              <a:gd name="connsiteY56" fmla="*/ 7817751 h 7957261"/>
              <a:gd name="connsiteX57" fmla="*/ 862688 w 6291298"/>
              <a:gd name="connsiteY57" fmla="*/ 7779403 h 7957261"/>
              <a:gd name="connsiteX58" fmla="*/ 813846 w 6291298"/>
              <a:gd name="connsiteY58" fmla="*/ 7783683 h 7957261"/>
              <a:gd name="connsiteX59" fmla="*/ 799005 w 6291298"/>
              <a:gd name="connsiteY59" fmla="*/ 7784661 h 7957261"/>
              <a:gd name="connsiteX60" fmla="*/ 768890 w 6291298"/>
              <a:gd name="connsiteY60" fmla="*/ 7771431 h 7957261"/>
              <a:gd name="connsiteX61" fmla="*/ 773277 w 6291298"/>
              <a:gd name="connsiteY61" fmla="*/ 7749295 h 7957261"/>
              <a:gd name="connsiteX62" fmla="*/ 736230 w 6291298"/>
              <a:gd name="connsiteY62" fmla="*/ 7747557 h 7957261"/>
              <a:gd name="connsiteX63" fmla="*/ 746932 w 6291298"/>
              <a:gd name="connsiteY63" fmla="*/ 7689167 h 7957261"/>
              <a:gd name="connsiteX64" fmla="*/ 751914 w 6291298"/>
              <a:gd name="connsiteY64" fmla="*/ 7674525 h 7957261"/>
              <a:gd name="connsiteX65" fmla="*/ 770043 w 6291298"/>
              <a:gd name="connsiteY65" fmla="*/ 7676068 h 7957261"/>
              <a:gd name="connsiteX66" fmla="*/ 810886 w 6291298"/>
              <a:gd name="connsiteY66" fmla="*/ 7688289 h 7957261"/>
              <a:gd name="connsiteX67" fmla="*/ 828757 w 6291298"/>
              <a:gd name="connsiteY67" fmla="*/ 7674402 h 7957261"/>
              <a:gd name="connsiteX68" fmla="*/ 858124 w 6291298"/>
              <a:gd name="connsiteY68" fmla="*/ 7675611 h 7957261"/>
              <a:gd name="connsiteX69" fmla="*/ 859840 w 6291298"/>
              <a:gd name="connsiteY69" fmla="*/ 7663439 h 7957261"/>
              <a:gd name="connsiteX70" fmla="*/ 866764 w 6291298"/>
              <a:gd name="connsiteY70" fmla="*/ 7645311 h 7957261"/>
              <a:gd name="connsiteX71" fmla="*/ 878925 w 6291298"/>
              <a:gd name="connsiteY71" fmla="*/ 7644384 h 7957261"/>
              <a:gd name="connsiteX72" fmla="*/ 1612210 w 6291298"/>
              <a:gd name="connsiteY72" fmla="*/ 7635560 h 7957261"/>
              <a:gd name="connsiteX73" fmla="*/ 1617202 w 6291298"/>
              <a:gd name="connsiteY73" fmla="*/ 7641343 h 7957261"/>
              <a:gd name="connsiteX74" fmla="*/ 1600604 w 6291298"/>
              <a:gd name="connsiteY74" fmla="*/ 7647458 h 7957261"/>
              <a:gd name="connsiteX75" fmla="*/ 1602640 w 6291298"/>
              <a:gd name="connsiteY75" fmla="*/ 7638029 h 7957261"/>
              <a:gd name="connsiteX76" fmla="*/ 1612210 w 6291298"/>
              <a:gd name="connsiteY76" fmla="*/ 7635560 h 7957261"/>
              <a:gd name="connsiteX77" fmla="*/ 1694891 w 6291298"/>
              <a:gd name="connsiteY77" fmla="*/ 7607774 h 7957261"/>
              <a:gd name="connsiteX78" fmla="*/ 1701179 w 6291298"/>
              <a:gd name="connsiteY78" fmla="*/ 7608396 h 7957261"/>
              <a:gd name="connsiteX79" fmla="*/ 1702141 w 6291298"/>
              <a:gd name="connsiteY79" fmla="*/ 7617836 h 7957261"/>
              <a:gd name="connsiteX80" fmla="*/ 1692730 w 6291298"/>
              <a:gd name="connsiteY80" fmla="*/ 7626060 h 7957261"/>
              <a:gd name="connsiteX81" fmla="*/ 1690333 w 6291298"/>
              <a:gd name="connsiteY81" fmla="*/ 7612299 h 7957261"/>
              <a:gd name="connsiteX82" fmla="*/ 1694891 w 6291298"/>
              <a:gd name="connsiteY82" fmla="*/ 7607774 h 7957261"/>
              <a:gd name="connsiteX83" fmla="*/ 1821494 w 6291298"/>
              <a:gd name="connsiteY83" fmla="*/ 7595854 h 7957261"/>
              <a:gd name="connsiteX84" fmla="*/ 1768010 w 6291298"/>
              <a:gd name="connsiteY84" fmla="*/ 7621921 h 7957261"/>
              <a:gd name="connsiteX85" fmla="*/ 1821494 w 6291298"/>
              <a:gd name="connsiteY85" fmla="*/ 7595854 h 7957261"/>
              <a:gd name="connsiteX86" fmla="*/ 2700965 w 6291298"/>
              <a:gd name="connsiteY86" fmla="*/ 7585648 h 7957261"/>
              <a:gd name="connsiteX87" fmla="*/ 2700328 w 6291298"/>
              <a:gd name="connsiteY87" fmla="*/ 7586065 h 7957261"/>
              <a:gd name="connsiteX88" fmla="*/ 2702115 w 6291298"/>
              <a:gd name="connsiteY88" fmla="*/ 7586149 h 7957261"/>
              <a:gd name="connsiteX89" fmla="*/ 2700965 w 6291298"/>
              <a:gd name="connsiteY89" fmla="*/ 7585648 h 7957261"/>
              <a:gd name="connsiteX90" fmla="*/ 2603485 w 6291298"/>
              <a:gd name="connsiteY90" fmla="*/ 7553883 h 7957261"/>
              <a:gd name="connsiteX91" fmla="*/ 2602639 w 6291298"/>
              <a:gd name="connsiteY91" fmla="*/ 7555827 h 7957261"/>
              <a:gd name="connsiteX92" fmla="*/ 2607028 w 6291298"/>
              <a:gd name="connsiteY92" fmla="*/ 7557273 h 7957261"/>
              <a:gd name="connsiteX93" fmla="*/ 2603485 w 6291298"/>
              <a:gd name="connsiteY93" fmla="*/ 7553883 h 7957261"/>
              <a:gd name="connsiteX94" fmla="*/ 1843135 w 6291298"/>
              <a:gd name="connsiteY94" fmla="*/ 7542946 h 7957261"/>
              <a:gd name="connsiteX95" fmla="*/ 1842206 w 6291298"/>
              <a:gd name="connsiteY95" fmla="*/ 7549913 h 7957261"/>
              <a:gd name="connsiteX96" fmla="*/ 1834957 w 6291298"/>
              <a:gd name="connsiteY96" fmla="*/ 7552696 h 7957261"/>
              <a:gd name="connsiteX97" fmla="*/ 1835226 w 6291298"/>
              <a:gd name="connsiteY97" fmla="*/ 7544237 h 7957261"/>
              <a:gd name="connsiteX98" fmla="*/ 1843135 w 6291298"/>
              <a:gd name="connsiteY98" fmla="*/ 7542946 h 7957261"/>
              <a:gd name="connsiteX99" fmla="*/ 407851 w 6291298"/>
              <a:gd name="connsiteY99" fmla="*/ 7520279 h 7957261"/>
              <a:gd name="connsiteX100" fmla="*/ 435479 w 6291298"/>
              <a:gd name="connsiteY100" fmla="*/ 7527124 h 7957261"/>
              <a:gd name="connsiteX101" fmla="*/ 468305 w 6291298"/>
              <a:gd name="connsiteY101" fmla="*/ 7541964 h 7957261"/>
              <a:gd name="connsiteX102" fmla="*/ 474787 w 6291298"/>
              <a:gd name="connsiteY102" fmla="*/ 7552011 h 7957261"/>
              <a:gd name="connsiteX103" fmla="*/ 442547 w 6291298"/>
              <a:gd name="connsiteY103" fmla="*/ 7622675 h 7957261"/>
              <a:gd name="connsiteX104" fmla="*/ 429802 w 6291298"/>
              <a:gd name="connsiteY104" fmla="*/ 7622614 h 7957261"/>
              <a:gd name="connsiteX105" fmla="*/ 392815 w 6291298"/>
              <a:gd name="connsiteY105" fmla="*/ 7618599 h 7957261"/>
              <a:gd name="connsiteX106" fmla="*/ 383319 w 6291298"/>
              <a:gd name="connsiteY106" fmla="*/ 7597539 h 7957261"/>
              <a:gd name="connsiteX107" fmla="*/ 370392 w 6291298"/>
              <a:gd name="connsiteY107" fmla="*/ 7596744 h 7957261"/>
              <a:gd name="connsiteX108" fmla="*/ 356429 w 6291298"/>
              <a:gd name="connsiteY108" fmla="*/ 7602838 h 7957261"/>
              <a:gd name="connsiteX109" fmla="*/ 351937 w 6291298"/>
              <a:gd name="connsiteY109" fmla="*/ 7621126 h 7957261"/>
              <a:gd name="connsiteX110" fmla="*/ 343725 w 6291298"/>
              <a:gd name="connsiteY110" fmla="*/ 7628147 h 7957261"/>
              <a:gd name="connsiteX111" fmla="*/ 328982 w 6291298"/>
              <a:gd name="connsiteY111" fmla="*/ 7647552 h 7957261"/>
              <a:gd name="connsiteX112" fmla="*/ 329957 w 6291298"/>
              <a:gd name="connsiteY112" fmla="*/ 7625360 h 7957261"/>
              <a:gd name="connsiteX113" fmla="*/ 306023 w 6291298"/>
              <a:gd name="connsiteY113" fmla="*/ 7587994 h 7957261"/>
              <a:gd name="connsiteX114" fmla="*/ 299215 w 6291298"/>
              <a:gd name="connsiteY114" fmla="*/ 7574536 h 7957261"/>
              <a:gd name="connsiteX115" fmla="*/ 317068 w 6291298"/>
              <a:gd name="connsiteY115" fmla="*/ 7572730 h 7957261"/>
              <a:gd name="connsiteX116" fmla="*/ 366415 w 6291298"/>
              <a:gd name="connsiteY116" fmla="*/ 7566754 h 7957261"/>
              <a:gd name="connsiteX117" fmla="*/ 348261 w 6291298"/>
              <a:gd name="connsiteY117" fmla="*/ 7542274 h 7957261"/>
              <a:gd name="connsiteX118" fmla="*/ 386525 w 6291298"/>
              <a:gd name="connsiteY118" fmla="*/ 7537068 h 7957261"/>
              <a:gd name="connsiteX119" fmla="*/ 407851 w 6291298"/>
              <a:gd name="connsiteY119" fmla="*/ 7520279 h 7957261"/>
              <a:gd name="connsiteX120" fmla="*/ 1089033 w 6291298"/>
              <a:gd name="connsiteY120" fmla="*/ 7504615 h 7957261"/>
              <a:gd name="connsiteX121" fmla="*/ 1094334 w 6291298"/>
              <a:gd name="connsiteY121" fmla="*/ 7509267 h 7957261"/>
              <a:gd name="connsiteX122" fmla="*/ 1085091 w 6291298"/>
              <a:gd name="connsiteY122" fmla="*/ 7521604 h 7957261"/>
              <a:gd name="connsiteX123" fmla="*/ 1084432 w 6291298"/>
              <a:gd name="connsiteY123" fmla="*/ 7517074 h 7957261"/>
              <a:gd name="connsiteX124" fmla="*/ 1089033 w 6291298"/>
              <a:gd name="connsiteY124" fmla="*/ 7504615 h 7957261"/>
              <a:gd name="connsiteX125" fmla="*/ 907511 w 6291298"/>
              <a:gd name="connsiteY125" fmla="*/ 7488251 h 7957261"/>
              <a:gd name="connsiteX126" fmla="*/ 915489 w 6291298"/>
              <a:gd name="connsiteY126" fmla="*/ 7492985 h 7957261"/>
              <a:gd name="connsiteX127" fmla="*/ 913885 w 6291298"/>
              <a:gd name="connsiteY127" fmla="*/ 7517707 h 7957261"/>
              <a:gd name="connsiteX128" fmla="*/ 914442 w 6291298"/>
              <a:gd name="connsiteY128" fmla="*/ 7527991 h 7957261"/>
              <a:gd name="connsiteX129" fmla="*/ 908053 w 6291298"/>
              <a:gd name="connsiteY129" fmla="*/ 7530079 h 7957261"/>
              <a:gd name="connsiteX130" fmla="*/ 903468 w 6291298"/>
              <a:gd name="connsiteY130" fmla="*/ 7526256 h 7957261"/>
              <a:gd name="connsiteX131" fmla="*/ 913881 w 6291298"/>
              <a:gd name="connsiteY131" fmla="*/ 7517717 h 7957261"/>
              <a:gd name="connsiteX132" fmla="*/ 907925 w 6291298"/>
              <a:gd name="connsiteY132" fmla="*/ 7512036 h 7957261"/>
              <a:gd name="connsiteX133" fmla="*/ 901819 w 6291298"/>
              <a:gd name="connsiteY133" fmla="*/ 7489275 h 7957261"/>
              <a:gd name="connsiteX134" fmla="*/ 907511 w 6291298"/>
              <a:gd name="connsiteY134" fmla="*/ 7488251 h 7957261"/>
              <a:gd name="connsiteX135" fmla="*/ 1803961 w 6291298"/>
              <a:gd name="connsiteY135" fmla="*/ 7487606 h 7957261"/>
              <a:gd name="connsiteX136" fmla="*/ 1813610 w 6291298"/>
              <a:gd name="connsiteY136" fmla="*/ 7502906 h 7957261"/>
              <a:gd name="connsiteX137" fmla="*/ 1801535 w 6291298"/>
              <a:gd name="connsiteY137" fmla="*/ 7499828 h 7957261"/>
              <a:gd name="connsiteX138" fmla="*/ 1803961 w 6291298"/>
              <a:gd name="connsiteY138" fmla="*/ 7487606 h 7957261"/>
              <a:gd name="connsiteX139" fmla="*/ 859801 w 6291298"/>
              <a:gd name="connsiteY139" fmla="*/ 7483981 h 7957261"/>
              <a:gd name="connsiteX140" fmla="*/ 865346 w 6291298"/>
              <a:gd name="connsiteY140" fmla="*/ 7485451 h 7957261"/>
              <a:gd name="connsiteX141" fmla="*/ 870057 w 6291298"/>
              <a:gd name="connsiteY141" fmla="*/ 7494716 h 7957261"/>
              <a:gd name="connsiteX142" fmla="*/ 860868 w 6291298"/>
              <a:gd name="connsiteY142" fmla="*/ 7497844 h 7957261"/>
              <a:gd name="connsiteX143" fmla="*/ 856173 w 6291298"/>
              <a:gd name="connsiteY143" fmla="*/ 7487274 h 7957261"/>
              <a:gd name="connsiteX144" fmla="*/ 859801 w 6291298"/>
              <a:gd name="connsiteY144" fmla="*/ 7483981 h 7957261"/>
              <a:gd name="connsiteX145" fmla="*/ 1100328 w 6291298"/>
              <a:gd name="connsiteY145" fmla="*/ 7415409 h 7957261"/>
              <a:gd name="connsiteX146" fmla="*/ 1140596 w 6291298"/>
              <a:gd name="connsiteY146" fmla="*/ 7422908 h 7957261"/>
              <a:gd name="connsiteX147" fmla="*/ 1153203 w 6291298"/>
              <a:gd name="connsiteY147" fmla="*/ 7436695 h 7957261"/>
              <a:gd name="connsiteX148" fmla="*/ 1139111 w 6291298"/>
              <a:gd name="connsiteY148" fmla="*/ 7441805 h 7957261"/>
              <a:gd name="connsiteX149" fmla="*/ 1122831 w 6291298"/>
              <a:gd name="connsiteY149" fmla="*/ 7452323 h 7957261"/>
              <a:gd name="connsiteX150" fmla="*/ 1066303 w 6291298"/>
              <a:gd name="connsiteY150" fmla="*/ 7450924 h 7957261"/>
              <a:gd name="connsiteX151" fmla="*/ 1054010 w 6291298"/>
              <a:gd name="connsiteY151" fmla="*/ 7436700 h 7957261"/>
              <a:gd name="connsiteX152" fmla="*/ 1059789 w 6291298"/>
              <a:gd name="connsiteY152" fmla="*/ 7420392 h 7957261"/>
              <a:gd name="connsiteX153" fmla="*/ 1100328 w 6291298"/>
              <a:gd name="connsiteY153" fmla="*/ 7415409 h 7957261"/>
              <a:gd name="connsiteX154" fmla="*/ 2323166 w 6291298"/>
              <a:gd name="connsiteY154" fmla="*/ 7409501 h 7957261"/>
              <a:gd name="connsiteX155" fmla="*/ 2340994 w 6291298"/>
              <a:gd name="connsiteY155" fmla="*/ 7420852 h 7957261"/>
              <a:gd name="connsiteX156" fmla="*/ 2313744 w 6291298"/>
              <a:gd name="connsiteY156" fmla="*/ 7416711 h 7957261"/>
              <a:gd name="connsiteX157" fmla="*/ 2307041 w 6291298"/>
              <a:gd name="connsiteY157" fmla="*/ 7410261 h 7957261"/>
              <a:gd name="connsiteX158" fmla="*/ 2323166 w 6291298"/>
              <a:gd name="connsiteY158" fmla="*/ 7409501 h 7957261"/>
              <a:gd name="connsiteX159" fmla="*/ 1345309 w 6291298"/>
              <a:gd name="connsiteY159" fmla="*/ 7394368 h 7957261"/>
              <a:gd name="connsiteX160" fmla="*/ 1404245 w 6291298"/>
              <a:gd name="connsiteY160" fmla="*/ 7398384 h 7957261"/>
              <a:gd name="connsiteX161" fmla="*/ 1304371 w 6291298"/>
              <a:gd name="connsiteY161" fmla="*/ 7421727 h 7957261"/>
              <a:gd name="connsiteX162" fmla="*/ 1294237 w 6291298"/>
              <a:gd name="connsiteY162" fmla="*/ 7428150 h 7957261"/>
              <a:gd name="connsiteX163" fmla="*/ 1291168 w 6291298"/>
              <a:gd name="connsiteY163" fmla="*/ 7421281 h 7957261"/>
              <a:gd name="connsiteX164" fmla="*/ 1345309 w 6291298"/>
              <a:gd name="connsiteY164" fmla="*/ 7394368 h 7957261"/>
              <a:gd name="connsiteX165" fmla="*/ 3589528 w 6291298"/>
              <a:gd name="connsiteY165" fmla="*/ 7360365 h 7957261"/>
              <a:gd name="connsiteX166" fmla="*/ 3603441 w 6291298"/>
              <a:gd name="connsiteY166" fmla="*/ 7372755 h 7957261"/>
              <a:gd name="connsiteX167" fmla="*/ 3593320 w 6291298"/>
              <a:gd name="connsiteY167" fmla="*/ 7370118 h 7957261"/>
              <a:gd name="connsiteX168" fmla="*/ 3589528 w 6291298"/>
              <a:gd name="connsiteY168" fmla="*/ 7360365 h 7957261"/>
              <a:gd name="connsiteX169" fmla="*/ 3627146 w 6291298"/>
              <a:gd name="connsiteY169" fmla="*/ 7342337 h 7957261"/>
              <a:gd name="connsiteX170" fmla="*/ 3633559 w 6291298"/>
              <a:gd name="connsiteY170" fmla="*/ 7360029 h 7957261"/>
              <a:gd name="connsiteX171" fmla="*/ 3627147 w 6291298"/>
              <a:gd name="connsiteY171" fmla="*/ 7360926 h 7957261"/>
              <a:gd name="connsiteX172" fmla="*/ 3627146 w 6291298"/>
              <a:gd name="connsiteY172" fmla="*/ 7342337 h 7957261"/>
              <a:gd name="connsiteX173" fmla="*/ 1977096 w 6291298"/>
              <a:gd name="connsiteY173" fmla="*/ 7323486 h 7957261"/>
              <a:gd name="connsiteX174" fmla="*/ 2003175 w 6291298"/>
              <a:gd name="connsiteY174" fmla="*/ 7331498 h 7957261"/>
              <a:gd name="connsiteX175" fmla="*/ 2026860 w 6291298"/>
              <a:gd name="connsiteY175" fmla="*/ 7331017 h 7957261"/>
              <a:gd name="connsiteX176" fmla="*/ 2028767 w 6291298"/>
              <a:gd name="connsiteY176" fmla="*/ 7330901 h 7957261"/>
              <a:gd name="connsiteX177" fmla="*/ 2049489 w 6291298"/>
              <a:gd name="connsiteY177" fmla="*/ 7382330 h 7957261"/>
              <a:gd name="connsiteX178" fmla="*/ 2012161 w 6291298"/>
              <a:gd name="connsiteY178" fmla="*/ 7383912 h 7957261"/>
              <a:gd name="connsiteX179" fmla="*/ 1977117 w 6291298"/>
              <a:gd name="connsiteY179" fmla="*/ 7331547 h 7957261"/>
              <a:gd name="connsiteX180" fmla="*/ 1977096 w 6291298"/>
              <a:gd name="connsiteY180" fmla="*/ 7323486 h 7957261"/>
              <a:gd name="connsiteX181" fmla="*/ 1323276 w 6291298"/>
              <a:gd name="connsiteY181" fmla="*/ 7315414 h 7957261"/>
              <a:gd name="connsiteX182" fmla="*/ 1325658 w 6291298"/>
              <a:gd name="connsiteY182" fmla="*/ 7324620 h 7957261"/>
              <a:gd name="connsiteX183" fmla="*/ 1316748 w 6291298"/>
              <a:gd name="connsiteY183" fmla="*/ 7327275 h 7957261"/>
              <a:gd name="connsiteX184" fmla="*/ 1314847 w 6291298"/>
              <a:gd name="connsiteY184" fmla="*/ 7317787 h 7957261"/>
              <a:gd name="connsiteX185" fmla="*/ 1323276 w 6291298"/>
              <a:gd name="connsiteY185" fmla="*/ 7315414 h 7957261"/>
              <a:gd name="connsiteX186" fmla="*/ 1956880 w 6291298"/>
              <a:gd name="connsiteY186" fmla="*/ 7307842 h 7957261"/>
              <a:gd name="connsiteX187" fmla="*/ 1963375 w 6291298"/>
              <a:gd name="connsiteY187" fmla="*/ 7308650 h 7957261"/>
              <a:gd name="connsiteX188" fmla="*/ 1968260 w 6291298"/>
              <a:gd name="connsiteY188" fmla="*/ 7316855 h 7957261"/>
              <a:gd name="connsiteX189" fmla="*/ 1956028 w 6291298"/>
              <a:gd name="connsiteY189" fmla="*/ 7322622 h 7957261"/>
              <a:gd name="connsiteX190" fmla="*/ 1953254 w 6291298"/>
              <a:gd name="connsiteY190" fmla="*/ 7313210 h 7957261"/>
              <a:gd name="connsiteX191" fmla="*/ 1956880 w 6291298"/>
              <a:gd name="connsiteY191" fmla="*/ 7307842 h 7957261"/>
              <a:gd name="connsiteX192" fmla="*/ 457123 w 6291298"/>
              <a:gd name="connsiteY192" fmla="*/ 7300415 h 7957261"/>
              <a:gd name="connsiteX193" fmla="*/ 463176 w 6291298"/>
              <a:gd name="connsiteY193" fmla="*/ 7300679 h 7957261"/>
              <a:gd name="connsiteX194" fmla="*/ 468445 w 6291298"/>
              <a:gd name="connsiteY194" fmla="*/ 7316937 h 7957261"/>
              <a:gd name="connsiteX195" fmla="*/ 454247 w 6291298"/>
              <a:gd name="connsiteY195" fmla="*/ 7320823 h 7957261"/>
              <a:gd name="connsiteX196" fmla="*/ 453083 w 6291298"/>
              <a:gd name="connsiteY196" fmla="*/ 7305941 h 7957261"/>
              <a:gd name="connsiteX197" fmla="*/ 457123 w 6291298"/>
              <a:gd name="connsiteY197" fmla="*/ 7300415 h 7957261"/>
              <a:gd name="connsiteX198" fmla="*/ 3734488 w 6291298"/>
              <a:gd name="connsiteY198" fmla="*/ 7296661 h 7957261"/>
              <a:gd name="connsiteX199" fmla="*/ 3734493 w 6291298"/>
              <a:gd name="connsiteY199" fmla="*/ 7296662 h 7957261"/>
              <a:gd name="connsiteX200" fmla="*/ 3734705 w 6291298"/>
              <a:gd name="connsiteY200" fmla="*/ 7296768 h 7957261"/>
              <a:gd name="connsiteX201" fmla="*/ 3734669 w 6291298"/>
              <a:gd name="connsiteY201" fmla="*/ 7297129 h 7957261"/>
              <a:gd name="connsiteX202" fmla="*/ 3734345 w 6291298"/>
              <a:gd name="connsiteY202" fmla="*/ 7296851 h 7957261"/>
              <a:gd name="connsiteX203" fmla="*/ 3734491 w 6291298"/>
              <a:gd name="connsiteY203" fmla="*/ 7296668 h 7957261"/>
              <a:gd name="connsiteX204" fmla="*/ 4012692 w 6291298"/>
              <a:gd name="connsiteY204" fmla="*/ 7296344 h 7957261"/>
              <a:gd name="connsiteX205" fmla="*/ 4040301 w 6291298"/>
              <a:gd name="connsiteY205" fmla="*/ 7329259 h 7957261"/>
              <a:gd name="connsiteX206" fmla="*/ 4012692 w 6291298"/>
              <a:gd name="connsiteY206" fmla="*/ 7296344 h 7957261"/>
              <a:gd name="connsiteX207" fmla="*/ 1809928 w 6291298"/>
              <a:gd name="connsiteY207" fmla="*/ 7284320 h 7957261"/>
              <a:gd name="connsiteX208" fmla="*/ 1810883 w 6291298"/>
              <a:gd name="connsiteY208" fmla="*/ 7285382 h 7957261"/>
              <a:gd name="connsiteX209" fmla="*/ 1811466 w 6291298"/>
              <a:gd name="connsiteY209" fmla="*/ 7284824 h 7957261"/>
              <a:gd name="connsiteX210" fmla="*/ 1809928 w 6291298"/>
              <a:gd name="connsiteY210" fmla="*/ 7284320 h 7957261"/>
              <a:gd name="connsiteX211" fmla="*/ 1882721 w 6291298"/>
              <a:gd name="connsiteY211" fmla="*/ 7271978 h 7957261"/>
              <a:gd name="connsiteX212" fmla="*/ 1890030 w 6291298"/>
              <a:gd name="connsiteY212" fmla="*/ 7274554 h 7957261"/>
              <a:gd name="connsiteX213" fmla="*/ 1896603 w 6291298"/>
              <a:gd name="connsiteY213" fmla="*/ 7282459 h 7957261"/>
              <a:gd name="connsiteX214" fmla="*/ 1882800 w 6291298"/>
              <a:gd name="connsiteY214" fmla="*/ 7290574 h 7957261"/>
              <a:gd name="connsiteX215" fmla="*/ 1875560 w 6291298"/>
              <a:gd name="connsiteY215" fmla="*/ 7278236 h 7957261"/>
              <a:gd name="connsiteX216" fmla="*/ 1882721 w 6291298"/>
              <a:gd name="connsiteY216" fmla="*/ 7271978 h 7957261"/>
              <a:gd name="connsiteX217" fmla="*/ 504051 w 6291298"/>
              <a:gd name="connsiteY217" fmla="*/ 7258563 h 7957261"/>
              <a:gd name="connsiteX218" fmla="*/ 509287 w 6291298"/>
              <a:gd name="connsiteY218" fmla="*/ 7259973 h 7957261"/>
              <a:gd name="connsiteX219" fmla="*/ 514469 w 6291298"/>
              <a:gd name="connsiteY219" fmla="*/ 7267905 h 7957261"/>
              <a:gd name="connsiteX220" fmla="*/ 505072 w 6291298"/>
              <a:gd name="connsiteY220" fmla="*/ 7269360 h 7957261"/>
              <a:gd name="connsiteX221" fmla="*/ 499882 w 6291298"/>
              <a:gd name="connsiteY221" fmla="*/ 7261448 h 7957261"/>
              <a:gd name="connsiteX222" fmla="*/ 504051 w 6291298"/>
              <a:gd name="connsiteY222" fmla="*/ 7258563 h 7957261"/>
              <a:gd name="connsiteX223" fmla="*/ 3716159 w 6291298"/>
              <a:gd name="connsiteY223" fmla="*/ 7258504 h 7957261"/>
              <a:gd name="connsiteX224" fmla="*/ 3727961 w 6291298"/>
              <a:gd name="connsiteY224" fmla="*/ 7284289 h 7957261"/>
              <a:gd name="connsiteX225" fmla="*/ 3697908 w 6291298"/>
              <a:gd name="connsiteY225" fmla="*/ 7330312 h 7957261"/>
              <a:gd name="connsiteX226" fmla="*/ 3716159 w 6291298"/>
              <a:gd name="connsiteY226" fmla="*/ 7258504 h 7957261"/>
              <a:gd name="connsiteX227" fmla="*/ 2668105 w 6291298"/>
              <a:gd name="connsiteY227" fmla="*/ 7254684 h 7957261"/>
              <a:gd name="connsiteX228" fmla="*/ 2650751 w 6291298"/>
              <a:gd name="connsiteY228" fmla="*/ 7280563 h 7957261"/>
              <a:gd name="connsiteX229" fmla="*/ 2668105 w 6291298"/>
              <a:gd name="connsiteY229" fmla="*/ 7254684 h 7957261"/>
              <a:gd name="connsiteX230" fmla="*/ 1770044 w 6291298"/>
              <a:gd name="connsiteY230" fmla="*/ 7252364 h 7957261"/>
              <a:gd name="connsiteX231" fmla="*/ 1793616 w 6291298"/>
              <a:gd name="connsiteY231" fmla="*/ 7269059 h 7957261"/>
              <a:gd name="connsiteX232" fmla="*/ 1797228 w 6291298"/>
              <a:gd name="connsiteY232" fmla="*/ 7272113 h 7957261"/>
              <a:gd name="connsiteX233" fmla="*/ 1813023 w 6291298"/>
              <a:gd name="connsiteY233" fmla="*/ 7275434 h 7957261"/>
              <a:gd name="connsiteX234" fmla="*/ 1844949 w 6291298"/>
              <a:gd name="connsiteY234" fmla="*/ 7292196 h 7957261"/>
              <a:gd name="connsiteX235" fmla="*/ 1903501 w 6291298"/>
              <a:gd name="connsiteY235" fmla="*/ 7317172 h 7957261"/>
              <a:gd name="connsiteX236" fmla="*/ 1918996 w 6291298"/>
              <a:gd name="connsiteY236" fmla="*/ 7373591 h 7957261"/>
              <a:gd name="connsiteX237" fmla="*/ 1869800 w 6291298"/>
              <a:gd name="connsiteY237" fmla="*/ 7382187 h 7957261"/>
              <a:gd name="connsiteX238" fmla="*/ 1831555 w 6291298"/>
              <a:gd name="connsiteY238" fmla="*/ 7344430 h 7957261"/>
              <a:gd name="connsiteX239" fmla="*/ 1801200 w 6291298"/>
              <a:gd name="connsiteY239" fmla="*/ 7309863 h 7957261"/>
              <a:gd name="connsiteX240" fmla="*/ 1787190 w 6291298"/>
              <a:gd name="connsiteY240" fmla="*/ 7297147 h 7957261"/>
              <a:gd name="connsiteX241" fmla="*/ 1782432 w 6291298"/>
              <a:gd name="connsiteY241" fmla="*/ 7295716 h 7957261"/>
              <a:gd name="connsiteX242" fmla="*/ 1763944 w 6291298"/>
              <a:gd name="connsiteY242" fmla="*/ 7288635 h 7957261"/>
              <a:gd name="connsiteX243" fmla="*/ 1764520 w 6291298"/>
              <a:gd name="connsiteY243" fmla="*/ 7291583 h 7957261"/>
              <a:gd name="connsiteX244" fmla="*/ 1739775 w 6291298"/>
              <a:gd name="connsiteY244" fmla="*/ 7279460 h 7957261"/>
              <a:gd name="connsiteX245" fmla="*/ 1726643 w 6291298"/>
              <a:gd name="connsiteY245" fmla="*/ 7254670 h 7957261"/>
              <a:gd name="connsiteX246" fmla="*/ 1759718 w 6291298"/>
              <a:gd name="connsiteY246" fmla="*/ 7261444 h 7957261"/>
              <a:gd name="connsiteX247" fmla="*/ 1770044 w 6291298"/>
              <a:gd name="connsiteY247" fmla="*/ 7252364 h 7957261"/>
              <a:gd name="connsiteX248" fmla="*/ 2630263 w 6291298"/>
              <a:gd name="connsiteY248" fmla="*/ 7243194 h 7957261"/>
              <a:gd name="connsiteX249" fmla="*/ 2635423 w 6291298"/>
              <a:gd name="connsiteY249" fmla="*/ 7252611 h 7957261"/>
              <a:gd name="connsiteX250" fmla="*/ 2624364 w 6291298"/>
              <a:gd name="connsiteY250" fmla="*/ 7256787 h 7957261"/>
              <a:gd name="connsiteX251" fmla="*/ 2619893 w 6291298"/>
              <a:gd name="connsiteY251" fmla="*/ 7246860 h 7957261"/>
              <a:gd name="connsiteX252" fmla="*/ 2630263 w 6291298"/>
              <a:gd name="connsiteY252" fmla="*/ 7243194 h 7957261"/>
              <a:gd name="connsiteX253" fmla="*/ 429419 w 6291298"/>
              <a:gd name="connsiteY253" fmla="*/ 7237907 h 7957261"/>
              <a:gd name="connsiteX254" fmla="*/ 444245 w 6291298"/>
              <a:gd name="connsiteY254" fmla="*/ 7244311 h 7957261"/>
              <a:gd name="connsiteX255" fmla="*/ 433161 w 6291298"/>
              <a:gd name="connsiteY255" fmla="*/ 7261490 h 7957261"/>
              <a:gd name="connsiteX256" fmla="*/ 433793 w 6291298"/>
              <a:gd name="connsiteY256" fmla="*/ 7273292 h 7957261"/>
              <a:gd name="connsiteX257" fmla="*/ 452424 w 6291298"/>
              <a:gd name="connsiteY257" fmla="*/ 7267214 h 7957261"/>
              <a:gd name="connsiteX258" fmla="*/ 481125 w 6291298"/>
              <a:gd name="connsiteY258" fmla="*/ 7258689 h 7957261"/>
              <a:gd name="connsiteX259" fmla="*/ 491512 w 6291298"/>
              <a:gd name="connsiteY259" fmla="*/ 7292321 h 7957261"/>
              <a:gd name="connsiteX260" fmla="*/ 466676 w 6291298"/>
              <a:gd name="connsiteY260" fmla="*/ 7298257 h 7957261"/>
              <a:gd name="connsiteX261" fmla="*/ 445779 w 6291298"/>
              <a:gd name="connsiteY261" fmla="*/ 7313353 h 7957261"/>
              <a:gd name="connsiteX262" fmla="*/ 407332 w 6291298"/>
              <a:gd name="connsiteY262" fmla="*/ 7325183 h 7957261"/>
              <a:gd name="connsiteX263" fmla="*/ 394697 w 6291298"/>
              <a:gd name="connsiteY263" fmla="*/ 7294752 h 7957261"/>
              <a:gd name="connsiteX264" fmla="*/ 410353 w 6291298"/>
              <a:gd name="connsiteY264" fmla="*/ 7255363 h 7957261"/>
              <a:gd name="connsiteX265" fmla="*/ 429419 w 6291298"/>
              <a:gd name="connsiteY265" fmla="*/ 7237907 h 7957261"/>
              <a:gd name="connsiteX266" fmla="*/ 2401508 w 6291298"/>
              <a:gd name="connsiteY266" fmla="*/ 7209346 h 7957261"/>
              <a:gd name="connsiteX267" fmla="*/ 2404838 w 6291298"/>
              <a:gd name="connsiteY267" fmla="*/ 7217126 h 7957261"/>
              <a:gd name="connsiteX268" fmla="*/ 2398392 w 6291298"/>
              <a:gd name="connsiteY268" fmla="*/ 7219496 h 7957261"/>
              <a:gd name="connsiteX269" fmla="*/ 2393897 w 6291298"/>
              <a:gd name="connsiteY269" fmla="*/ 7217658 h 7957261"/>
              <a:gd name="connsiteX270" fmla="*/ 2392582 w 6291298"/>
              <a:gd name="connsiteY270" fmla="*/ 7211460 h 7957261"/>
              <a:gd name="connsiteX271" fmla="*/ 2401508 w 6291298"/>
              <a:gd name="connsiteY271" fmla="*/ 7209346 h 7957261"/>
              <a:gd name="connsiteX272" fmla="*/ 3982343 w 6291298"/>
              <a:gd name="connsiteY272" fmla="*/ 7207099 h 7957261"/>
              <a:gd name="connsiteX273" fmla="*/ 4008402 w 6291298"/>
              <a:gd name="connsiteY273" fmla="*/ 7261234 h 7957261"/>
              <a:gd name="connsiteX274" fmla="*/ 3990720 w 6291298"/>
              <a:gd name="connsiteY274" fmla="*/ 7272489 h 7957261"/>
              <a:gd name="connsiteX275" fmla="*/ 3978154 w 6291298"/>
              <a:gd name="connsiteY275" fmla="*/ 7264292 h 7957261"/>
              <a:gd name="connsiteX276" fmla="*/ 3976567 w 6291298"/>
              <a:gd name="connsiteY276" fmla="*/ 7221855 h 7957261"/>
              <a:gd name="connsiteX277" fmla="*/ 3980091 w 6291298"/>
              <a:gd name="connsiteY277" fmla="*/ 7212866 h 7957261"/>
              <a:gd name="connsiteX278" fmla="*/ 3982343 w 6291298"/>
              <a:gd name="connsiteY278" fmla="*/ 7207099 h 7957261"/>
              <a:gd name="connsiteX279" fmla="*/ 2475934 w 6291298"/>
              <a:gd name="connsiteY279" fmla="*/ 7177979 h 7957261"/>
              <a:gd name="connsiteX280" fmla="*/ 2481943 w 6291298"/>
              <a:gd name="connsiteY280" fmla="*/ 7181477 h 7957261"/>
              <a:gd name="connsiteX281" fmla="*/ 2481901 w 6291298"/>
              <a:gd name="connsiteY281" fmla="*/ 7181572 h 7957261"/>
              <a:gd name="connsiteX282" fmla="*/ 2481929 w 6291298"/>
              <a:gd name="connsiteY282" fmla="*/ 7181578 h 7957261"/>
              <a:gd name="connsiteX283" fmla="*/ 2481794 w 6291298"/>
              <a:gd name="connsiteY283" fmla="*/ 7181811 h 7957261"/>
              <a:gd name="connsiteX284" fmla="*/ 2479111 w 6291298"/>
              <a:gd name="connsiteY284" fmla="*/ 7187819 h 7957261"/>
              <a:gd name="connsiteX285" fmla="*/ 2473472 w 6291298"/>
              <a:gd name="connsiteY285" fmla="*/ 7191143 h 7957261"/>
              <a:gd name="connsiteX286" fmla="*/ 2470518 w 6291298"/>
              <a:gd name="connsiteY286" fmla="*/ 7181882 h 7957261"/>
              <a:gd name="connsiteX287" fmla="*/ 2475934 w 6291298"/>
              <a:gd name="connsiteY287" fmla="*/ 7177979 h 7957261"/>
              <a:gd name="connsiteX288" fmla="*/ 3890481 w 6291298"/>
              <a:gd name="connsiteY288" fmla="*/ 7173049 h 7957261"/>
              <a:gd name="connsiteX289" fmla="*/ 3917928 w 6291298"/>
              <a:gd name="connsiteY289" fmla="*/ 7186025 h 7957261"/>
              <a:gd name="connsiteX290" fmla="*/ 3938805 w 6291298"/>
              <a:gd name="connsiteY290" fmla="*/ 7188640 h 7957261"/>
              <a:gd name="connsiteX291" fmla="*/ 3914096 w 6291298"/>
              <a:gd name="connsiteY291" fmla="*/ 7208908 h 7957261"/>
              <a:gd name="connsiteX292" fmla="*/ 3856561 w 6291298"/>
              <a:gd name="connsiteY292" fmla="*/ 7227145 h 7957261"/>
              <a:gd name="connsiteX293" fmla="*/ 3838158 w 6291298"/>
              <a:gd name="connsiteY293" fmla="*/ 7244199 h 7957261"/>
              <a:gd name="connsiteX294" fmla="*/ 3838166 w 6291298"/>
              <a:gd name="connsiteY294" fmla="*/ 7244202 h 7957261"/>
              <a:gd name="connsiteX295" fmla="*/ 3766699 w 6291298"/>
              <a:gd name="connsiteY295" fmla="*/ 7280321 h 7957261"/>
              <a:gd name="connsiteX296" fmla="*/ 3729482 w 6291298"/>
              <a:gd name="connsiteY296" fmla="*/ 7294404 h 7957261"/>
              <a:gd name="connsiteX297" fmla="*/ 3759040 w 6291298"/>
              <a:gd name="connsiteY297" fmla="*/ 7270662 h 7957261"/>
              <a:gd name="connsiteX298" fmla="*/ 3806637 w 6291298"/>
              <a:gd name="connsiteY298" fmla="*/ 7230412 h 7957261"/>
              <a:gd name="connsiteX299" fmla="*/ 3870196 w 6291298"/>
              <a:gd name="connsiteY299" fmla="*/ 7195909 h 7957261"/>
              <a:gd name="connsiteX300" fmla="*/ 3870199 w 6291298"/>
              <a:gd name="connsiteY300" fmla="*/ 7195900 h 7957261"/>
              <a:gd name="connsiteX301" fmla="*/ 3879499 w 6291298"/>
              <a:gd name="connsiteY301" fmla="*/ 7175279 h 7957261"/>
              <a:gd name="connsiteX302" fmla="*/ 3890481 w 6291298"/>
              <a:gd name="connsiteY302" fmla="*/ 7173049 h 7957261"/>
              <a:gd name="connsiteX303" fmla="*/ 2427221 w 6291298"/>
              <a:gd name="connsiteY303" fmla="*/ 7166809 h 7957261"/>
              <a:gd name="connsiteX304" fmla="*/ 2433407 w 6291298"/>
              <a:gd name="connsiteY304" fmla="*/ 7167243 h 7957261"/>
              <a:gd name="connsiteX305" fmla="*/ 2428832 w 6291298"/>
              <a:gd name="connsiteY305" fmla="*/ 7184053 h 7957261"/>
              <a:gd name="connsiteX306" fmla="*/ 2427221 w 6291298"/>
              <a:gd name="connsiteY306" fmla="*/ 7166809 h 7957261"/>
              <a:gd name="connsiteX307" fmla="*/ 2345704 w 6291298"/>
              <a:gd name="connsiteY307" fmla="*/ 7163767 h 7957261"/>
              <a:gd name="connsiteX308" fmla="*/ 2347017 w 6291298"/>
              <a:gd name="connsiteY308" fmla="*/ 7179585 h 7957261"/>
              <a:gd name="connsiteX309" fmla="*/ 2339698 w 6291298"/>
              <a:gd name="connsiteY309" fmla="*/ 7182115 h 7957261"/>
              <a:gd name="connsiteX310" fmla="*/ 2334811 w 6291298"/>
              <a:gd name="connsiteY310" fmla="*/ 7168759 h 7957261"/>
              <a:gd name="connsiteX311" fmla="*/ 2345704 w 6291298"/>
              <a:gd name="connsiteY311" fmla="*/ 7163767 h 7957261"/>
              <a:gd name="connsiteX312" fmla="*/ 516728 w 6291298"/>
              <a:gd name="connsiteY312" fmla="*/ 7163664 h 7957261"/>
              <a:gd name="connsiteX313" fmla="*/ 520805 w 6291298"/>
              <a:gd name="connsiteY313" fmla="*/ 7168535 h 7957261"/>
              <a:gd name="connsiteX314" fmla="*/ 513349 w 6291298"/>
              <a:gd name="connsiteY314" fmla="*/ 7174470 h 7957261"/>
              <a:gd name="connsiteX315" fmla="*/ 505314 w 6291298"/>
              <a:gd name="connsiteY315" fmla="*/ 7165837 h 7957261"/>
              <a:gd name="connsiteX316" fmla="*/ 516728 w 6291298"/>
              <a:gd name="connsiteY316" fmla="*/ 7163664 h 7957261"/>
              <a:gd name="connsiteX317" fmla="*/ 614119 w 6291298"/>
              <a:gd name="connsiteY317" fmla="*/ 7133365 h 7957261"/>
              <a:gd name="connsiteX318" fmla="*/ 635098 w 6291298"/>
              <a:gd name="connsiteY318" fmla="*/ 7156203 h 7957261"/>
              <a:gd name="connsiteX319" fmla="*/ 651939 w 6291298"/>
              <a:gd name="connsiteY319" fmla="*/ 7177926 h 7957261"/>
              <a:gd name="connsiteX320" fmla="*/ 621464 w 6291298"/>
              <a:gd name="connsiteY320" fmla="*/ 7190031 h 7957261"/>
              <a:gd name="connsiteX321" fmla="*/ 613743 w 6291298"/>
              <a:gd name="connsiteY321" fmla="*/ 7181614 h 7957261"/>
              <a:gd name="connsiteX322" fmla="*/ 603718 w 6291298"/>
              <a:gd name="connsiteY322" fmla="*/ 7161191 h 7957261"/>
              <a:gd name="connsiteX323" fmla="*/ 580735 w 6291298"/>
              <a:gd name="connsiteY323" fmla="*/ 7189237 h 7957261"/>
              <a:gd name="connsiteX324" fmla="*/ 560541 w 6291298"/>
              <a:gd name="connsiteY324" fmla="*/ 7199952 h 7957261"/>
              <a:gd name="connsiteX325" fmla="*/ 561663 w 6291298"/>
              <a:gd name="connsiteY325" fmla="*/ 7172197 h 7957261"/>
              <a:gd name="connsiteX326" fmla="*/ 546686 w 6291298"/>
              <a:gd name="connsiteY326" fmla="*/ 7180022 h 7957261"/>
              <a:gd name="connsiteX327" fmla="*/ 529132 w 6291298"/>
              <a:gd name="connsiteY327" fmla="*/ 7193776 h 7957261"/>
              <a:gd name="connsiteX328" fmla="*/ 531781 w 6291298"/>
              <a:gd name="connsiteY328" fmla="*/ 7172946 h 7957261"/>
              <a:gd name="connsiteX329" fmla="*/ 545175 w 6291298"/>
              <a:gd name="connsiteY329" fmla="*/ 7158654 h 7957261"/>
              <a:gd name="connsiteX330" fmla="*/ 601525 w 6291298"/>
              <a:gd name="connsiteY330" fmla="*/ 7134862 h 7957261"/>
              <a:gd name="connsiteX331" fmla="*/ 614119 w 6291298"/>
              <a:gd name="connsiteY331" fmla="*/ 7133365 h 7957261"/>
              <a:gd name="connsiteX332" fmla="*/ 4088929 w 6291298"/>
              <a:gd name="connsiteY332" fmla="*/ 7131169 h 7957261"/>
              <a:gd name="connsiteX333" fmla="*/ 4089543 w 6291298"/>
              <a:gd name="connsiteY333" fmla="*/ 7131232 h 7957261"/>
              <a:gd name="connsiteX334" fmla="*/ 4089259 w 6291298"/>
              <a:gd name="connsiteY334" fmla="*/ 7131721 h 7957261"/>
              <a:gd name="connsiteX335" fmla="*/ 4089261 w 6291298"/>
              <a:gd name="connsiteY335" fmla="*/ 7131729 h 7957261"/>
              <a:gd name="connsiteX336" fmla="*/ 4089256 w 6291298"/>
              <a:gd name="connsiteY336" fmla="*/ 7131728 h 7957261"/>
              <a:gd name="connsiteX337" fmla="*/ 4089254 w 6291298"/>
              <a:gd name="connsiteY337" fmla="*/ 7131732 h 7957261"/>
              <a:gd name="connsiteX338" fmla="*/ 4089252 w 6291298"/>
              <a:gd name="connsiteY338" fmla="*/ 7131724 h 7957261"/>
              <a:gd name="connsiteX339" fmla="*/ 4088855 w 6291298"/>
              <a:gd name="connsiteY339" fmla="*/ 7131546 h 7957261"/>
              <a:gd name="connsiteX340" fmla="*/ 4088932 w 6291298"/>
              <a:gd name="connsiteY340" fmla="*/ 7131176 h 7957261"/>
              <a:gd name="connsiteX341" fmla="*/ 4088929 w 6291298"/>
              <a:gd name="connsiteY341" fmla="*/ 7131169 h 7957261"/>
              <a:gd name="connsiteX342" fmla="*/ 4059906 w 6291298"/>
              <a:gd name="connsiteY342" fmla="*/ 7117377 h 7957261"/>
              <a:gd name="connsiteX343" fmla="*/ 4069982 w 6291298"/>
              <a:gd name="connsiteY343" fmla="*/ 7123493 h 7957261"/>
              <a:gd name="connsiteX344" fmla="*/ 4079728 w 6291298"/>
              <a:gd name="connsiteY344" fmla="*/ 7127841 h 7957261"/>
              <a:gd name="connsiteX345" fmla="*/ 4070799 w 6291298"/>
              <a:gd name="connsiteY345" fmla="*/ 7149208 h 7957261"/>
              <a:gd name="connsiteX346" fmla="*/ 4047713 w 6291298"/>
              <a:gd name="connsiteY346" fmla="*/ 7164226 h 7957261"/>
              <a:gd name="connsiteX347" fmla="*/ 4025188 w 6291298"/>
              <a:gd name="connsiteY347" fmla="*/ 7170850 h 7957261"/>
              <a:gd name="connsiteX348" fmla="*/ 3986447 w 6291298"/>
              <a:gd name="connsiteY348" fmla="*/ 7195973 h 7957261"/>
              <a:gd name="connsiteX349" fmla="*/ 3973093 w 6291298"/>
              <a:gd name="connsiteY349" fmla="*/ 7204138 h 7957261"/>
              <a:gd name="connsiteX350" fmla="*/ 3947205 w 6291298"/>
              <a:gd name="connsiteY350" fmla="*/ 7192843 h 7957261"/>
              <a:gd name="connsiteX351" fmla="*/ 3945603 w 6291298"/>
              <a:gd name="connsiteY351" fmla="*/ 7187936 h 7957261"/>
              <a:gd name="connsiteX352" fmla="*/ 4008724 w 6291298"/>
              <a:gd name="connsiteY352" fmla="*/ 7147000 h 7957261"/>
              <a:gd name="connsiteX353" fmla="*/ 4049105 w 6291298"/>
              <a:gd name="connsiteY353" fmla="*/ 7122449 h 7957261"/>
              <a:gd name="connsiteX354" fmla="*/ 4059906 w 6291298"/>
              <a:gd name="connsiteY354" fmla="*/ 7117377 h 7957261"/>
              <a:gd name="connsiteX355" fmla="*/ 543942 w 6291298"/>
              <a:gd name="connsiteY355" fmla="*/ 7084974 h 7957261"/>
              <a:gd name="connsiteX356" fmla="*/ 576069 w 6291298"/>
              <a:gd name="connsiteY356" fmla="*/ 7097997 h 7957261"/>
              <a:gd name="connsiteX357" fmla="*/ 550358 w 6291298"/>
              <a:gd name="connsiteY357" fmla="*/ 7092218 h 7957261"/>
              <a:gd name="connsiteX358" fmla="*/ 543942 w 6291298"/>
              <a:gd name="connsiteY358" fmla="*/ 7084974 h 7957261"/>
              <a:gd name="connsiteX359" fmla="*/ 2073519 w 6291298"/>
              <a:gd name="connsiteY359" fmla="*/ 7075833 h 7957261"/>
              <a:gd name="connsiteX360" fmla="*/ 2079923 w 6291298"/>
              <a:gd name="connsiteY360" fmla="*/ 7086692 h 7957261"/>
              <a:gd name="connsiteX361" fmla="*/ 2072812 w 6291298"/>
              <a:gd name="connsiteY361" fmla="*/ 7090568 h 7957261"/>
              <a:gd name="connsiteX362" fmla="*/ 2068375 w 6291298"/>
              <a:gd name="connsiteY362" fmla="*/ 7078081 h 7957261"/>
              <a:gd name="connsiteX363" fmla="*/ 2073519 w 6291298"/>
              <a:gd name="connsiteY363" fmla="*/ 7075833 h 7957261"/>
              <a:gd name="connsiteX364" fmla="*/ 2030214 w 6291298"/>
              <a:gd name="connsiteY364" fmla="*/ 7071258 h 7957261"/>
              <a:gd name="connsiteX365" fmla="*/ 2033727 w 6291298"/>
              <a:gd name="connsiteY365" fmla="*/ 7081562 h 7957261"/>
              <a:gd name="connsiteX366" fmla="*/ 2024565 w 6291298"/>
              <a:gd name="connsiteY366" fmla="*/ 7081760 h 7957261"/>
              <a:gd name="connsiteX367" fmla="*/ 2019065 w 6291298"/>
              <a:gd name="connsiteY367" fmla="*/ 7072519 h 7957261"/>
              <a:gd name="connsiteX368" fmla="*/ 2030214 w 6291298"/>
              <a:gd name="connsiteY368" fmla="*/ 7071258 h 7957261"/>
              <a:gd name="connsiteX369" fmla="*/ 4207389 w 6291298"/>
              <a:gd name="connsiteY369" fmla="*/ 7044769 h 7957261"/>
              <a:gd name="connsiteX370" fmla="*/ 4227388 w 6291298"/>
              <a:gd name="connsiteY370" fmla="*/ 7089062 h 7957261"/>
              <a:gd name="connsiteX371" fmla="*/ 4227390 w 6291298"/>
              <a:gd name="connsiteY371" fmla="*/ 7089057 h 7957261"/>
              <a:gd name="connsiteX372" fmla="*/ 4227387 w 6291298"/>
              <a:gd name="connsiteY372" fmla="*/ 7089082 h 7957261"/>
              <a:gd name="connsiteX373" fmla="*/ 4226866 w 6291298"/>
              <a:gd name="connsiteY373" fmla="*/ 7092050 h 7957261"/>
              <a:gd name="connsiteX374" fmla="*/ 4179780 w 6291298"/>
              <a:gd name="connsiteY374" fmla="*/ 7115469 h 7957261"/>
              <a:gd name="connsiteX375" fmla="*/ 4150499 w 6291298"/>
              <a:gd name="connsiteY375" fmla="*/ 7121656 h 7957261"/>
              <a:gd name="connsiteX376" fmla="*/ 4082160 w 6291298"/>
              <a:gd name="connsiteY376" fmla="*/ 7128646 h 7957261"/>
              <a:gd name="connsiteX377" fmla="*/ 4088140 w 6291298"/>
              <a:gd name="connsiteY377" fmla="*/ 7120276 h 7957261"/>
              <a:gd name="connsiteX378" fmla="*/ 4207389 w 6291298"/>
              <a:gd name="connsiteY378" fmla="*/ 7044769 h 7957261"/>
              <a:gd name="connsiteX379" fmla="*/ 4299679 w 6291298"/>
              <a:gd name="connsiteY379" fmla="*/ 7043377 h 7957261"/>
              <a:gd name="connsiteX380" fmla="*/ 4306658 w 6291298"/>
              <a:gd name="connsiteY380" fmla="*/ 7050516 h 7957261"/>
              <a:gd name="connsiteX381" fmla="*/ 4300912 w 6291298"/>
              <a:gd name="connsiteY381" fmla="*/ 7061786 h 7957261"/>
              <a:gd name="connsiteX382" fmla="*/ 4269682 w 6291298"/>
              <a:gd name="connsiteY382" fmla="*/ 7074981 h 7957261"/>
              <a:gd name="connsiteX383" fmla="*/ 4299679 w 6291298"/>
              <a:gd name="connsiteY383" fmla="*/ 7043377 h 7957261"/>
              <a:gd name="connsiteX384" fmla="*/ 663535 w 6291298"/>
              <a:gd name="connsiteY384" fmla="*/ 7011094 h 7957261"/>
              <a:gd name="connsiteX385" fmla="*/ 673306 w 6291298"/>
              <a:gd name="connsiteY385" fmla="*/ 7015734 h 7957261"/>
              <a:gd name="connsiteX386" fmla="*/ 660428 w 6291298"/>
              <a:gd name="connsiteY386" fmla="*/ 7029610 h 7957261"/>
              <a:gd name="connsiteX387" fmla="*/ 663535 w 6291298"/>
              <a:gd name="connsiteY387" fmla="*/ 7011094 h 7957261"/>
              <a:gd name="connsiteX388" fmla="*/ 3980375 w 6291298"/>
              <a:gd name="connsiteY388" fmla="*/ 7004099 h 7957261"/>
              <a:gd name="connsiteX389" fmla="*/ 3980291 w 6291298"/>
              <a:gd name="connsiteY389" fmla="*/ 7004295 h 7957261"/>
              <a:gd name="connsiteX390" fmla="*/ 3980483 w 6291298"/>
              <a:gd name="connsiteY390" fmla="*/ 7004378 h 7957261"/>
              <a:gd name="connsiteX391" fmla="*/ 3980375 w 6291298"/>
              <a:gd name="connsiteY391" fmla="*/ 7004099 h 7957261"/>
              <a:gd name="connsiteX392" fmla="*/ 528519 w 6291298"/>
              <a:gd name="connsiteY392" fmla="*/ 6996552 h 7957261"/>
              <a:gd name="connsiteX393" fmla="*/ 531601 w 6291298"/>
              <a:gd name="connsiteY393" fmla="*/ 7002244 h 7957261"/>
              <a:gd name="connsiteX394" fmla="*/ 525472 w 6291298"/>
              <a:gd name="connsiteY394" fmla="*/ 7006680 h 7957261"/>
              <a:gd name="connsiteX395" fmla="*/ 520971 w 6291298"/>
              <a:gd name="connsiteY395" fmla="*/ 7002399 h 7957261"/>
              <a:gd name="connsiteX396" fmla="*/ 528519 w 6291298"/>
              <a:gd name="connsiteY396" fmla="*/ 6996552 h 7957261"/>
              <a:gd name="connsiteX397" fmla="*/ 779020 w 6291298"/>
              <a:gd name="connsiteY397" fmla="*/ 6996396 h 7957261"/>
              <a:gd name="connsiteX398" fmla="*/ 784593 w 6291298"/>
              <a:gd name="connsiteY398" fmla="*/ 6996914 h 7957261"/>
              <a:gd name="connsiteX399" fmla="*/ 788786 w 6291298"/>
              <a:gd name="connsiteY399" fmla="*/ 7003839 h 7957261"/>
              <a:gd name="connsiteX400" fmla="*/ 778853 w 6291298"/>
              <a:gd name="connsiteY400" fmla="*/ 7006969 h 7957261"/>
              <a:gd name="connsiteX401" fmla="*/ 773697 w 6291298"/>
              <a:gd name="connsiteY401" fmla="*/ 6999113 h 7957261"/>
              <a:gd name="connsiteX402" fmla="*/ 779020 w 6291298"/>
              <a:gd name="connsiteY402" fmla="*/ 6996396 h 7957261"/>
              <a:gd name="connsiteX403" fmla="*/ 4605298 w 6291298"/>
              <a:gd name="connsiteY403" fmla="*/ 6948393 h 7957261"/>
              <a:gd name="connsiteX404" fmla="*/ 4608406 w 6291298"/>
              <a:gd name="connsiteY404" fmla="*/ 6953985 h 7957261"/>
              <a:gd name="connsiteX405" fmla="*/ 4570941 w 6291298"/>
              <a:gd name="connsiteY405" fmla="*/ 6965038 h 7957261"/>
              <a:gd name="connsiteX406" fmla="*/ 4567793 w 6291298"/>
              <a:gd name="connsiteY406" fmla="*/ 6969415 h 7957261"/>
              <a:gd name="connsiteX407" fmla="*/ 4561572 w 6291298"/>
              <a:gd name="connsiteY407" fmla="*/ 6968364 h 7957261"/>
              <a:gd name="connsiteX408" fmla="*/ 4559592 w 6291298"/>
              <a:gd name="connsiteY408" fmla="*/ 6962802 h 7957261"/>
              <a:gd name="connsiteX409" fmla="*/ 4575126 w 6291298"/>
              <a:gd name="connsiteY409" fmla="*/ 6953448 h 7957261"/>
              <a:gd name="connsiteX410" fmla="*/ 4578377 w 6291298"/>
              <a:gd name="connsiteY410" fmla="*/ 6948513 h 7957261"/>
              <a:gd name="connsiteX411" fmla="*/ 4605298 w 6291298"/>
              <a:gd name="connsiteY411" fmla="*/ 6948393 h 7957261"/>
              <a:gd name="connsiteX412" fmla="*/ 200348 w 6291298"/>
              <a:gd name="connsiteY412" fmla="*/ 6939571 h 7957261"/>
              <a:gd name="connsiteX413" fmla="*/ 210209 w 6291298"/>
              <a:gd name="connsiteY413" fmla="*/ 6949748 h 7957261"/>
              <a:gd name="connsiteX414" fmla="*/ 205347 w 6291298"/>
              <a:gd name="connsiteY414" fmla="*/ 6953804 h 7957261"/>
              <a:gd name="connsiteX415" fmla="*/ 198380 w 6291298"/>
              <a:gd name="connsiteY415" fmla="*/ 6950887 h 7957261"/>
              <a:gd name="connsiteX416" fmla="*/ 196354 w 6291298"/>
              <a:gd name="connsiteY416" fmla="*/ 6943398 h 7957261"/>
              <a:gd name="connsiteX417" fmla="*/ 200348 w 6291298"/>
              <a:gd name="connsiteY417" fmla="*/ 6939571 h 7957261"/>
              <a:gd name="connsiteX418" fmla="*/ 544867 w 6291298"/>
              <a:gd name="connsiteY418" fmla="*/ 6927241 h 7957261"/>
              <a:gd name="connsiteX419" fmla="*/ 548917 w 6291298"/>
              <a:gd name="connsiteY419" fmla="*/ 6934304 h 7957261"/>
              <a:gd name="connsiteX420" fmla="*/ 546500 w 6291298"/>
              <a:gd name="connsiteY420" fmla="*/ 6939777 h 7957261"/>
              <a:gd name="connsiteX421" fmla="*/ 534728 w 6291298"/>
              <a:gd name="connsiteY421" fmla="*/ 6950175 h 7957261"/>
              <a:gd name="connsiteX422" fmla="*/ 537568 w 6291298"/>
              <a:gd name="connsiteY422" fmla="*/ 6930839 h 7957261"/>
              <a:gd name="connsiteX423" fmla="*/ 544867 w 6291298"/>
              <a:gd name="connsiteY423" fmla="*/ 6927241 h 7957261"/>
              <a:gd name="connsiteX424" fmla="*/ 252326 w 6291298"/>
              <a:gd name="connsiteY424" fmla="*/ 6916485 h 7957261"/>
              <a:gd name="connsiteX425" fmla="*/ 258262 w 6291298"/>
              <a:gd name="connsiteY425" fmla="*/ 6924174 h 7957261"/>
              <a:gd name="connsiteX426" fmla="*/ 254925 w 6291298"/>
              <a:gd name="connsiteY426" fmla="*/ 6927016 h 7957261"/>
              <a:gd name="connsiteX427" fmla="*/ 246448 w 6291298"/>
              <a:gd name="connsiteY427" fmla="*/ 6918875 h 7957261"/>
              <a:gd name="connsiteX428" fmla="*/ 252326 w 6291298"/>
              <a:gd name="connsiteY428" fmla="*/ 6916485 h 7957261"/>
              <a:gd name="connsiteX429" fmla="*/ 773780 w 6291298"/>
              <a:gd name="connsiteY429" fmla="*/ 6885617 h 7957261"/>
              <a:gd name="connsiteX430" fmla="*/ 779231 w 6291298"/>
              <a:gd name="connsiteY430" fmla="*/ 6913414 h 7957261"/>
              <a:gd name="connsiteX431" fmla="*/ 769952 w 6291298"/>
              <a:gd name="connsiteY431" fmla="*/ 6917440 h 7957261"/>
              <a:gd name="connsiteX432" fmla="*/ 763763 w 6291298"/>
              <a:gd name="connsiteY432" fmla="*/ 6888554 h 7957261"/>
              <a:gd name="connsiteX433" fmla="*/ 773780 w 6291298"/>
              <a:gd name="connsiteY433" fmla="*/ 6885617 h 7957261"/>
              <a:gd name="connsiteX434" fmla="*/ 4276237 w 6291298"/>
              <a:gd name="connsiteY434" fmla="*/ 6843484 h 7957261"/>
              <a:gd name="connsiteX435" fmla="*/ 4275959 w 6291298"/>
              <a:gd name="connsiteY435" fmla="*/ 6843595 h 7957261"/>
              <a:gd name="connsiteX436" fmla="*/ 4275875 w 6291298"/>
              <a:gd name="connsiteY436" fmla="*/ 6843790 h 7957261"/>
              <a:gd name="connsiteX437" fmla="*/ 4276237 w 6291298"/>
              <a:gd name="connsiteY437" fmla="*/ 6843484 h 7957261"/>
              <a:gd name="connsiteX438" fmla="*/ 1156230 w 6291298"/>
              <a:gd name="connsiteY438" fmla="*/ 6832755 h 7957261"/>
              <a:gd name="connsiteX439" fmla="*/ 1160424 w 6291298"/>
              <a:gd name="connsiteY439" fmla="*/ 6839892 h 7957261"/>
              <a:gd name="connsiteX440" fmla="*/ 1162036 w 6291298"/>
              <a:gd name="connsiteY440" fmla="*/ 6838283 h 7957261"/>
              <a:gd name="connsiteX441" fmla="*/ 1156230 w 6291298"/>
              <a:gd name="connsiteY441" fmla="*/ 6832755 h 7957261"/>
              <a:gd name="connsiteX442" fmla="*/ 183801 w 6291298"/>
              <a:gd name="connsiteY442" fmla="*/ 6829778 h 7957261"/>
              <a:gd name="connsiteX443" fmla="*/ 184783 w 6291298"/>
              <a:gd name="connsiteY443" fmla="*/ 6838837 h 7957261"/>
              <a:gd name="connsiteX444" fmla="*/ 174102 w 6291298"/>
              <a:gd name="connsiteY444" fmla="*/ 6842415 h 7957261"/>
              <a:gd name="connsiteX445" fmla="*/ 173082 w 6291298"/>
              <a:gd name="connsiteY445" fmla="*/ 6832944 h 7957261"/>
              <a:gd name="connsiteX446" fmla="*/ 183801 w 6291298"/>
              <a:gd name="connsiteY446" fmla="*/ 6829778 h 7957261"/>
              <a:gd name="connsiteX447" fmla="*/ 662947 w 6291298"/>
              <a:gd name="connsiteY447" fmla="*/ 6812688 h 7957261"/>
              <a:gd name="connsiteX448" fmla="*/ 677887 w 6291298"/>
              <a:gd name="connsiteY448" fmla="*/ 6814979 h 7957261"/>
              <a:gd name="connsiteX449" fmla="*/ 682497 w 6291298"/>
              <a:gd name="connsiteY449" fmla="*/ 6824475 h 7957261"/>
              <a:gd name="connsiteX450" fmla="*/ 657819 w 6291298"/>
              <a:gd name="connsiteY450" fmla="*/ 6831704 h 7957261"/>
              <a:gd name="connsiteX451" fmla="*/ 649990 w 6291298"/>
              <a:gd name="connsiteY451" fmla="*/ 6818898 h 7957261"/>
              <a:gd name="connsiteX452" fmla="*/ 662947 w 6291298"/>
              <a:gd name="connsiteY452" fmla="*/ 6812688 h 7957261"/>
              <a:gd name="connsiteX453" fmla="*/ 197454 w 6291298"/>
              <a:gd name="connsiteY453" fmla="*/ 6793937 h 7957261"/>
              <a:gd name="connsiteX454" fmla="*/ 200635 w 6291298"/>
              <a:gd name="connsiteY454" fmla="*/ 6801750 h 7957261"/>
              <a:gd name="connsiteX455" fmla="*/ 193658 w 6291298"/>
              <a:gd name="connsiteY455" fmla="*/ 6802029 h 7957261"/>
              <a:gd name="connsiteX456" fmla="*/ 189287 w 6291298"/>
              <a:gd name="connsiteY456" fmla="*/ 6795212 h 7957261"/>
              <a:gd name="connsiteX457" fmla="*/ 197454 w 6291298"/>
              <a:gd name="connsiteY457" fmla="*/ 6793937 h 7957261"/>
              <a:gd name="connsiteX458" fmla="*/ 273712 w 6291298"/>
              <a:gd name="connsiteY458" fmla="*/ 6775268 h 7957261"/>
              <a:gd name="connsiteX459" fmla="*/ 273821 w 6291298"/>
              <a:gd name="connsiteY459" fmla="*/ 6775377 h 7957261"/>
              <a:gd name="connsiteX460" fmla="*/ 273821 w 6291298"/>
              <a:gd name="connsiteY460" fmla="*/ 6775430 h 7957261"/>
              <a:gd name="connsiteX461" fmla="*/ 292289 w 6291298"/>
              <a:gd name="connsiteY461" fmla="*/ 6743506 h 7957261"/>
              <a:gd name="connsiteX462" fmla="*/ 318447 w 6291298"/>
              <a:gd name="connsiteY462" fmla="*/ 6757613 h 7957261"/>
              <a:gd name="connsiteX463" fmla="*/ 276608 w 6291298"/>
              <a:gd name="connsiteY463" fmla="*/ 6776642 h 7957261"/>
              <a:gd name="connsiteX464" fmla="*/ 269436 w 6291298"/>
              <a:gd name="connsiteY464" fmla="*/ 6769363 h 7957261"/>
              <a:gd name="connsiteX465" fmla="*/ 292289 w 6291298"/>
              <a:gd name="connsiteY465" fmla="*/ 6743506 h 7957261"/>
              <a:gd name="connsiteX466" fmla="*/ 320841 w 6291298"/>
              <a:gd name="connsiteY466" fmla="*/ 6724356 h 7957261"/>
              <a:gd name="connsiteX467" fmla="*/ 325724 w 6291298"/>
              <a:gd name="connsiteY467" fmla="*/ 6726109 h 7957261"/>
              <a:gd name="connsiteX468" fmla="*/ 327788 w 6291298"/>
              <a:gd name="connsiteY468" fmla="*/ 6733123 h 7957261"/>
              <a:gd name="connsiteX469" fmla="*/ 317268 w 6291298"/>
              <a:gd name="connsiteY469" fmla="*/ 6732857 h 7957261"/>
              <a:gd name="connsiteX470" fmla="*/ 315441 w 6291298"/>
              <a:gd name="connsiteY470" fmla="*/ 6726901 h 7957261"/>
              <a:gd name="connsiteX471" fmla="*/ 320841 w 6291298"/>
              <a:gd name="connsiteY471" fmla="*/ 6724356 h 7957261"/>
              <a:gd name="connsiteX472" fmla="*/ 983295 w 6291298"/>
              <a:gd name="connsiteY472" fmla="*/ 6705471 h 7957261"/>
              <a:gd name="connsiteX473" fmla="*/ 974990 w 6291298"/>
              <a:gd name="connsiteY473" fmla="*/ 6707261 h 7957261"/>
              <a:gd name="connsiteX474" fmla="*/ 957068 w 6291298"/>
              <a:gd name="connsiteY474" fmla="*/ 6719106 h 7957261"/>
              <a:gd name="connsiteX475" fmla="*/ 1001962 w 6291298"/>
              <a:gd name="connsiteY475" fmla="*/ 6723380 h 7957261"/>
              <a:gd name="connsiteX476" fmla="*/ 990726 w 6291298"/>
              <a:gd name="connsiteY476" fmla="*/ 6710407 h 7957261"/>
              <a:gd name="connsiteX477" fmla="*/ 983295 w 6291298"/>
              <a:gd name="connsiteY477" fmla="*/ 6705471 h 7957261"/>
              <a:gd name="connsiteX478" fmla="*/ 403206 w 6291298"/>
              <a:gd name="connsiteY478" fmla="*/ 6705161 h 7957261"/>
              <a:gd name="connsiteX479" fmla="*/ 391795 w 6291298"/>
              <a:gd name="connsiteY479" fmla="*/ 6728397 h 7957261"/>
              <a:gd name="connsiteX480" fmla="*/ 403206 w 6291298"/>
              <a:gd name="connsiteY480" fmla="*/ 6705161 h 7957261"/>
              <a:gd name="connsiteX481" fmla="*/ 604615 w 6291298"/>
              <a:gd name="connsiteY481" fmla="*/ 6690912 h 7957261"/>
              <a:gd name="connsiteX482" fmla="*/ 611826 w 6291298"/>
              <a:gd name="connsiteY482" fmla="*/ 6705716 h 7957261"/>
              <a:gd name="connsiteX483" fmla="*/ 615839 w 6291298"/>
              <a:gd name="connsiteY483" fmla="*/ 6708937 h 7957261"/>
              <a:gd name="connsiteX484" fmla="*/ 604752 w 6291298"/>
              <a:gd name="connsiteY484" fmla="*/ 6721768 h 7957261"/>
              <a:gd name="connsiteX485" fmla="*/ 592733 w 6291298"/>
              <a:gd name="connsiteY485" fmla="*/ 6717060 h 7957261"/>
              <a:gd name="connsiteX486" fmla="*/ 587408 w 6291298"/>
              <a:gd name="connsiteY486" fmla="*/ 6704004 h 7957261"/>
              <a:gd name="connsiteX487" fmla="*/ 604615 w 6291298"/>
              <a:gd name="connsiteY487" fmla="*/ 6690912 h 7957261"/>
              <a:gd name="connsiteX488" fmla="*/ 99315 w 6291298"/>
              <a:gd name="connsiteY488" fmla="*/ 6675697 h 7957261"/>
              <a:gd name="connsiteX489" fmla="*/ 121186 w 6291298"/>
              <a:gd name="connsiteY489" fmla="*/ 6702418 h 7957261"/>
              <a:gd name="connsiteX490" fmla="*/ 102710 w 6291298"/>
              <a:gd name="connsiteY490" fmla="*/ 6700987 h 7957261"/>
              <a:gd name="connsiteX491" fmla="*/ 91055 w 6291298"/>
              <a:gd name="connsiteY491" fmla="*/ 6688343 h 7957261"/>
              <a:gd name="connsiteX492" fmla="*/ 99315 w 6291298"/>
              <a:gd name="connsiteY492" fmla="*/ 6675697 h 7957261"/>
              <a:gd name="connsiteX493" fmla="*/ 431461 w 6291298"/>
              <a:gd name="connsiteY493" fmla="*/ 6669125 h 7957261"/>
              <a:gd name="connsiteX494" fmla="*/ 441264 w 6291298"/>
              <a:gd name="connsiteY494" fmla="*/ 6672263 h 7957261"/>
              <a:gd name="connsiteX495" fmla="*/ 439572 w 6291298"/>
              <a:gd name="connsiteY495" fmla="*/ 6676954 h 7957261"/>
              <a:gd name="connsiteX496" fmla="*/ 422515 w 6291298"/>
              <a:gd name="connsiteY496" fmla="*/ 6680041 h 7957261"/>
              <a:gd name="connsiteX497" fmla="*/ 423158 w 6291298"/>
              <a:gd name="connsiteY497" fmla="*/ 6675086 h 7957261"/>
              <a:gd name="connsiteX498" fmla="*/ 431461 w 6291298"/>
              <a:gd name="connsiteY498" fmla="*/ 6669125 h 7957261"/>
              <a:gd name="connsiteX499" fmla="*/ 395265 w 6291298"/>
              <a:gd name="connsiteY499" fmla="*/ 6646701 h 7957261"/>
              <a:gd name="connsiteX500" fmla="*/ 406490 w 6291298"/>
              <a:gd name="connsiteY500" fmla="*/ 6668229 h 7957261"/>
              <a:gd name="connsiteX501" fmla="*/ 400365 w 6291298"/>
              <a:gd name="connsiteY501" fmla="*/ 6670029 h 7957261"/>
              <a:gd name="connsiteX502" fmla="*/ 395265 w 6291298"/>
              <a:gd name="connsiteY502" fmla="*/ 6646701 h 7957261"/>
              <a:gd name="connsiteX503" fmla="*/ 493127 w 6291298"/>
              <a:gd name="connsiteY503" fmla="*/ 6643728 h 7957261"/>
              <a:gd name="connsiteX504" fmla="*/ 498731 w 6291298"/>
              <a:gd name="connsiteY504" fmla="*/ 6666231 h 7957261"/>
              <a:gd name="connsiteX505" fmla="*/ 490125 w 6291298"/>
              <a:gd name="connsiteY505" fmla="*/ 6683862 h 7957261"/>
              <a:gd name="connsiteX506" fmla="*/ 483340 w 6291298"/>
              <a:gd name="connsiteY506" fmla="*/ 6664855 h 7957261"/>
              <a:gd name="connsiteX507" fmla="*/ 480071 w 6291298"/>
              <a:gd name="connsiteY507" fmla="*/ 6651334 h 7957261"/>
              <a:gd name="connsiteX508" fmla="*/ 493127 w 6291298"/>
              <a:gd name="connsiteY508" fmla="*/ 6643728 h 7957261"/>
              <a:gd name="connsiteX509" fmla="*/ 443446 w 6291298"/>
              <a:gd name="connsiteY509" fmla="*/ 6635493 h 7957261"/>
              <a:gd name="connsiteX510" fmla="*/ 422088 w 6291298"/>
              <a:gd name="connsiteY510" fmla="*/ 6655231 h 7957261"/>
              <a:gd name="connsiteX511" fmla="*/ 416099 w 6291298"/>
              <a:gd name="connsiteY511" fmla="*/ 6644793 h 7957261"/>
              <a:gd name="connsiteX512" fmla="*/ 443446 w 6291298"/>
              <a:gd name="connsiteY512" fmla="*/ 6635493 h 7957261"/>
              <a:gd name="connsiteX513" fmla="*/ 594541 w 6291298"/>
              <a:gd name="connsiteY513" fmla="*/ 6632429 h 7957261"/>
              <a:gd name="connsiteX514" fmla="*/ 594500 w 6291298"/>
              <a:gd name="connsiteY514" fmla="*/ 6632634 h 7957261"/>
              <a:gd name="connsiteX515" fmla="*/ 594700 w 6291298"/>
              <a:gd name="connsiteY515" fmla="*/ 6632617 h 7957261"/>
              <a:gd name="connsiteX516" fmla="*/ 594541 w 6291298"/>
              <a:gd name="connsiteY516" fmla="*/ 6632429 h 7957261"/>
              <a:gd name="connsiteX517" fmla="*/ 229212 w 6291298"/>
              <a:gd name="connsiteY517" fmla="*/ 6625626 h 7957261"/>
              <a:gd name="connsiteX518" fmla="*/ 273123 w 6291298"/>
              <a:gd name="connsiteY518" fmla="*/ 6642660 h 7957261"/>
              <a:gd name="connsiteX519" fmla="*/ 282914 w 6291298"/>
              <a:gd name="connsiteY519" fmla="*/ 6685451 h 7957261"/>
              <a:gd name="connsiteX520" fmla="*/ 293955 w 6291298"/>
              <a:gd name="connsiteY520" fmla="*/ 6690510 h 7957261"/>
              <a:gd name="connsiteX521" fmla="*/ 308102 w 6291298"/>
              <a:gd name="connsiteY521" fmla="*/ 6672248 h 7957261"/>
              <a:gd name="connsiteX522" fmla="*/ 365728 w 6291298"/>
              <a:gd name="connsiteY522" fmla="*/ 6676660 h 7957261"/>
              <a:gd name="connsiteX523" fmla="*/ 360758 w 6291298"/>
              <a:gd name="connsiteY523" fmla="*/ 6688588 h 7957261"/>
              <a:gd name="connsiteX524" fmla="*/ 298023 w 6291298"/>
              <a:gd name="connsiteY524" fmla="*/ 6692012 h 7957261"/>
              <a:gd name="connsiteX525" fmla="*/ 271072 w 6291298"/>
              <a:gd name="connsiteY525" fmla="*/ 6697913 h 7957261"/>
              <a:gd name="connsiteX526" fmla="*/ 244240 w 6291298"/>
              <a:gd name="connsiteY526" fmla="*/ 6705545 h 7957261"/>
              <a:gd name="connsiteX527" fmla="*/ 240763 w 6291298"/>
              <a:gd name="connsiteY527" fmla="*/ 6711884 h 7957261"/>
              <a:gd name="connsiteX528" fmla="*/ 227470 w 6291298"/>
              <a:gd name="connsiteY528" fmla="*/ 6698717 h 7957261"/>
              <a:gd name="connsiteX529" fmla="*/ 222719 w 6291298"/>
              <a:gd name="connsiteY529" fmla="*/ 6696782 h 7957261"/>
              <a:gd name="connsiteX530" fmla="*/ 205996 w 6291298"/>
              <a:gd name="connsiteY530" fmla="*/ 6679436 h 7957261"/>
              <a:gd name="connsiteX531" fmla="*/ 221225 w 6291298"/>
              <a:gd name="connsiteY531" fmla="*/ 6670020 h 7957261"/>
              <a:gd name="connsiteX532" fmla="*/ 216984 w 6291298"/>
              <a:gd name="connsiteY532" fmla="*/ 6651120 h 7957261"/>
              <a:gd name="connsiteX533" fmla="*/ 229212 w 6291298"/>
              <a:gd name="connsiteY533" fmla="*/ 6625626 h 7957261"/>
              <a:gd name="connsiteX534" fmla="*/ 127859 w 6291298"/>
              <a:gd name="connsiteY534" fmla="*/ 6620773 h 7957261"/>
              <a:gd name="connsiteX535" fmla="*/ 135398 w 6291298"/>
              <a:gd name="connsiteY535" fmla="*/ 6641477 h 7957261"/>
              <a:gd name="connsiteX536" fmla="*/ 127859 w 6291298"/>
              <a:gd name="connsiteY536" fmla="*/ 6620773 h 7957261"/>
              <a:gd name="connsiteX537" fmla="*/ 1069809 w 6291298"/>
              <a:gd name="connsiteY537" fmla="*/ 6598310 h 7957261"/>
              <a:gd name="connsiteX538" fmla="*/ 1069917 w 6291298"/>
              <a:gd name="connsiteY538" fmla="*/ 6598588 h 7957261"/>
              <a:gd name="connsiteX539" fmla="*/ 1070193 w 6291298"/>
              <a:gd name="connsiteY539" fmla="*/ 6598477 h 7957261"/>
              <a:gd name="connsiteX540" fmla="*/ 1069809 w 6291298"/>
              <a:gd name="connsiteY540" fmla="*/ 6598310 h 7957261"/>
              <a:gd name="connsiteX541" fmla="*/ 416111 w 6291298"/>
              <a:gd name="connsiteY541" fmla="*/ 6598210 h 7957261"/>
              <a:gd name="connsiteX542" fmla="*/ 421609 w 6291298"/>
              <a:gd name="connsiteY542" fmla="*/ 6601338 h 7957261"/>
              <a:gd name="connsiteX543" fmla="*/ 407209 w 6291298"/>
              <a:gd name="connsiteY543" fmla="*/ 6612176 h 7957261"/>
              <a:gd name="connsiteX544" fmla="*/ 407853 w 6291298"/>
              <a:gd name="connsiteY544" fmla="*/ 6599293 h 7957261"/>
              <a:gd name="connsiteX545" fmla="*/ 416111 w 6291298"/>
              <a:gd name="connsiteY545" fmla="*/ 6598210 h 7957261"/>
              <a:gd name="connsiteX546" fmla="*/ 434187 w 6291298"/>
              <a:gd name="connsiteY546" fmla="*/ 6596926 h 7957261"/>
              <a:gd name="connsiteX547" fmla="*/ 444217 w 6291298"/>
              <a:gd name="connsiteY547" fmla="*/ 6597710 h 7957261"/>
              <a:gd name="connsiteX548" fmla="*/ 448309 w 6291298"/>
              <a:gd name="connsiteY548" fmla="*/ 6600833 h 7957261"/>
              <a:gd name="connsiteX549" fmla="*/ 464960 w 6291298"/>
              <a:gd name="connsiteY549" fmla="*/ 6618579 h 7957261"/>
              <a:gd name="connsiteX550" fmla="*/ 443323 w 6291298"/>
              <a:gd name="connsiteY550" fmla="*/ 6614969 h 7957261"/>
              <a:gd name="connsiteX551" fmla="*/ 434187 w 6291298"/>
              <a:gd name="connsiteY551" fmla="*/ 6596926 h 7957261"/>
              <a:gd name="connsiteX552" fmla="*/ 271591 w 6291298"/>
              <a:gd name="connsiteY552" fmla="*/ 6591284 h 7957261"/>
              <a:gd name="connsiteX553" fmla="*/ 273825 w 6291298"/>
              <a:gd name="connsiteY553" fmla="*/ 6605828 h 7957261"/>
              <a:gd name="connsiteX554" fmla="*/ 257861 w 6291298"/>
              <a:gd name="connsiteY554" fmla="*/ 6608416 h 7957261"/>
              <a:gd name="connsiteX555" fmla="*/ 254972 w 6291298"/>
              <a:gd name="connsiteY555" fmla="*/ 6599381 h 7957261"/>
              <a:gd name="connsiteX556" fmla="*/ 271591 w 6291298"/>
              <a:gd name="connsiteY556" fmla="*/ 6591284 h 7957261"/>
              <a:gd name="connsiteX557" fmla="*/ 1000314 w 6291298"/>
              <a:gd name="connsiteY557" fmla="*/ 6580334 h 7957261"/>
              <a:gd name="connsiteX558" fmla="*/ 997252 w 6291298"/>
              <a:gd name="connsiteY558" fmla="*/ 6581081 h 7957261"/>
              <a:gd name="connsiteX559" fmla="*/ 1000395 w 6291298"/>
              <a:gd name="connsiteY559" fmla="*/ 6585914 h 7957261"/>
              <a:gd name="connsiteX560" fmla="*/ 1000314 w 6291298"/>
              <a:gd name="connsiteY560" fmla="*/ 6580334 h 7957261"/>
              <a:gd name="connsiteX561" fmla="*/ 244506 w 6291298"/>
              <a:gd name="connsiteY561" fmla="*/ 6576652 h 7957261"/>
              <a:gd name="connsiteX562" fmla="*/ 246463 w 6291298"/>
              <a:gd name="connsiteY562" fmla="*/ 6583055 h 7957261"/>
              <a:gd name="connsiteX563" fmla="*/ 240037 w 6291298"/>
              <a:gd name="connsiteY563" fmla="*/ 6588640 h 7957261"/>
              <a:gd name="connsiteX564" fmla="*/ 235446 w 6291298"/>
              <a:gd name="connsiteY564" fmla="*/ 6581170 h 7957261"/>
              <a:gd name="connsiteX565" fmla="*/ 244506 w 6291298"/>
              <a:gd name="connsiteY565" fmla="*/ 6576652 h 7957261"/>
              <a:gd name="connsiteX566" fmla="*/ 804307 w 6291298"/>
              <a:gd name="connsiteY566" fmla="*/ 6569038 h 7957261"/>
              <a:gd name="connsiteX567" fmla="*/ 824422 w 6291298"/>
              <a:gd name="connsiteY567" fmla="*/ 6583459 h 7957261"/>
              <a:gd name="connsiteX568" fmla="*/ 813057 w 6291298"/>
              <a:gd name="connsiteY568" fmla="*/ 6579202 h 7957261"/>
              <a:gd name="connsiteX569" fmla="*/ 804307 w 6291298"/>
              <a:gd name="connsiteY569" fmla="*/ 6569038 h 7957261"/>
              <a:gd name="connsiteX570" fmla="*/ 875664 w 6291298"/>
              <a:gd name="connsiteY570" fmla="*/ 6516765 h 7957261"/>
              <a:gd name="connsiteX571" fmla="*/ 862299 w 6291298"/>
              <a:gd name="connsiteY571" fmla="*/ 6539656 h 7957261"/>
              <a:gd name="connsiteX572" fmla="*/ 875664 w 6291298"/>
              <a:gd name="connsiteY572" fmla="*/ 6516765 h 7957261"/>
              <a:gd name="connsiteX573" fmla="*/ 880262 w 6291298"/>
              <a:gd name="connsiteY573" fmla="*/ 6497163 h 7957261"/>
              <a:gd name="connsiteX574" fmla="*/ 880391 w 6291298"/>
              <a:gd name="connsiteY574" fmla="*/ 6497912 h 7957261"/>
              <a:gd name="connsiteX575" fmla="*/ 879816 w 6291298"/>
              <a:gd name="connsiteY575" fmla="*/ 6497661 h 7957261"/>
              <a:gd name="connsiteX576" fmla="*/ 880262 w 6291298"/>
              <a:gd name="connsiteY576" fmla="*/ 6497163 h 7957261"/>
              <a:gd name="connsiteX577" fmla="*/ 583842 w 6291298"/>
              <a:gd name="connsiteY577" fmla="*/ 6489263 h 7957261"/>
              <a:gd name="connsiteX578" fmla="*/ 588760 w 6291298"/>
              <a:gd name="connsiteY578" fmla="*/ 6503462 h 7957261"/>
              <a:gd name="connsiteX579" fmla="*/ 584871 w 6291298"/>
              <a:gd name="connsiteY579" fmla="*/ 6504903 h 7957261"/>
              <a:gd name="connsiteX580" fmla="*/ 579926 w 6291298"/>
              <a:gd name="connsiteY580" fmla="*/ 6502489 h 7957261"/>
              <a:gd name="connsiteX581" fmla="*/ 574924 w 6291298"/>
              <a:gd name="connsiteY581" fmla="*/ 6492103 h 7957261"/>
              <a:gd name="connsiteX582" fmla="*/ 583842 w 6291298"/>
              <a:gd name="connsiteY582" fmla="*/ 6489263 h 7957261"/>
              <a:gd name="connsiteX583" fmla="*/ 807545 w 6291298"/>
              <a:gd name="connsiteY583" fmla="*/ 6483913 h 7957261"/>
              <a:gd name="connsiteX584" fmla="*/ 813112 w 6291298"/>
              <a:gd name="connsiteY584" fmla="*/ 6488411 h 7957261"/>
              <a:gd name="connsiteX585" fmla="*/ 842781 w 6291298"/>
              <a:gd name="connsiteY585" fmla="*/ 6497334 h 7957261"/>
              <a:gd name="connsiteX586" fmla="*/ 818102 w 6291298"/>
              <a:gd name="connsiteY586" fmla="*/ 6514000 h 7957261"/>
              <a:gd name="connsiteX587" fmla="*/ 816160 w 6291298"/>
              <a:gd name="connsiteY587" fmla="*/ 6532045 h 7957261"/>
              <a:gd name="connsiteX588" fmla="*/ 819251 w 6291298"/>
              <a:gd name="connsiteY588" fmla="*/ 6555783 h 7957261"/>
              <a:gd name="connsiteX589" fmla="*/ 788519 w 6291298"/>
              <a:gd name="connsiteY589" fmla="*/ 6571940 h 7957261"/>
              <a:gd name="connsiteX590" fmla="*/ 766959 w 6291298"/>
              <a:gd name="connsiteY590" fmla="*/ 6584304 h 7957261"/>
              <a:gd name="connsiteX591" fmla="*/ 746930 w 6291298"/>
              <a:gd name="connsiteY591" fmla="*/ 6587994 h 7957261"/>
              <a:gd name="connsiteX592" fmla="*/ 734897 w 6291298"/>
              <a:gd name="connsiteY592" fmla="*/ 6591151 h 7957261"/>
              <a:gd name="connsiteX593" fmla="*/ 714707 w 6291298"/>
              <a:gd name="connsiteY593" fmla="*/ 6613689 h 7957261"/>
              <a:gd name="connsiteX594" fmla="*/ 694826 w 6291298"/>
              <a:gd name="connsiteY594" fmla="*/ 6614207 h 7957261"/>
              <a:gd name="connsiteX595" fmla="*/ 681039 w 6291298"/>
              <a:gd name="connsiteY595" fmla="*/ 6604942 h 7957261"/>
              <a:gd name="connsiteX596" fmla="*/ 669400 w 6291298"/>
              <a:gd name="connsiteY596" fmla="*/ 6623939 h 7957261"/>
              <a:gd name="connsiteX597" fmla="*/ 657741 w 6291298"/>
              <a:gd name="connsiteY597" fmla="*/ 6627228 h 7957261"/>
              <a:gd name="connsiteX598" fmla="*/ 646436 w 6291298"/>
              <a:gd name="connsiteY598" fmla="*/ 6651419 h 7957261"/>
              <a:gd name="connsiteX599" fmla="*/ 612326 w 6291298"/>
              <a:gd name="connsiteY599" fmla="*/ 6650129 h 7957261"/>
              <a:gd name="connsiteX600" fmla="*/ 612295 w 6291298"/>
              <a:gd name="connsiteY600" fmla="*/ 6650130 h 7957261"/>
              <a:gd name="connsiteX601" fmla="*/ 612341 w 6291298"/>
              <a:gd name="connsiteY601" fmla="*/ 6650135 h 7957261"/>
              <a:gd name="connsiteX602" fmla="*/ 603133 w 6291298"/>
              <a:gd name="connsiteY602" fmla="*/ 6676054 h 7957261"/>
              <a:gd name="connsiteX603" fmla="*/ 553136 w 6291298"/>
              <a:gd name="connsiteY603" fmla="*/ 6653953 h 7957261"/>
              <a:gd name="connsiteX604" fmla="*/ 540478 w 6291298"/>
              <a:gd name="connsiteY604" fmla="*/ 6656780 h 7957261"/>
              <a:gd name="connsiteX605" fmla="*/ 520815 w 6291298"/>
              <a:gd name="connsiteY605" fmla="*/ 6673577 h 7957261"/>
              <a:gd name="connsiteX606" fmla="*/ 519919 w 6291298"/>
              <a:gd name="connsiteY606" fmla="*/ 6648255 h 7957261"/>
              <a:gd name="connsiteX607" fmla="*/ 509534 w 6291298"/>
              <a:gd name="connsiteY607" fmla="*/ 6629660 h 7957261"/>
              <a:gd name="connsiteX608" fmla="*/ 479887 w 6291298"/>
              <a:gd name="connsiteY608" fmla="*/ 6615015 h 7957261"/>
              <a:gd name="connsiteX609" fmla="*/ 479950 w 6291298"/>
              <a:gd name="connsiteY609" fmla="*/ 6600444 h 7957261"/>
              <a:gd name="connsiteX610" fmla="*/ 479751 w 6291298"/>
              <a:gd name="connsiteY610" fmla="*/ 6600387 h 7957261"/>
              <a:gd name="connsiteX611" fmla="*/ 501978 w 6291298"/>
              <a:gd name="connsiteY611" fmla="*/ 6578794 h 7957261"/>
              <a:gd name="connsiteX612" fmla="*/ 508517 w 6291298"/>
              <a:gd name="connsiteY612" fmla="*/ 6605131 h 7957261"/>
              <a:gd name="connsiteX613" fmla="*/ 519309 w 6291298"/>
              <a:gd name="connsiteY613" fmla="*/ 6581786 h 7957261"/>
              <a:gd name="connsiteX614" fmla="*/ 530099 w 6291298"/>
              <a:gd name="connsiteY614" fmla="*/ 6563343 h 7957261"/>
              <a:gd name="connsiteX615" fmla="*/ 600535 w 6291298"/>
              <a:gd name="connsiteY615" fmla="*/ 6559241 h 7957261"/>
              <a:gd name="connsiteX616" fmla="*/ 617327 w 6291298"/>
              <a:gd name="connsiteY616" fmla="*/ 6554529 h 7957261"/>
              <a:gd name="connsiteX617" fmla="*/ 638842 w 6291298"/>
              <a:gd name="connsiteY617" fmla="*/ 6558243 h 7957261"/>
              <a:gd name="connsiteX618" fmla="*/ 627151 w 6291298"/>
              <a:gd name="connsiteY618" fmla="*/ 6541843 h 7957261"/>
              <a:gd name="connsiteX619" fmla="*/ 615617 w 6291298"/>
              <a:gd name="connsiteY619" fmla="*/ 6529863 h 7957261"/>
              <a:gd name="connsiteX620" fmla="*/ 627585 w 6291298"/>
              <a:gd name="connsiteY620" fmla="*/ 6526781 h 7957261"/>
              <a:gd name="connsiteX621" fmla="*/ 644161 w 6291298"/>
              <a:gd name="connsiteY621" fmla="*/ 6529045 h 7957261"/>
              <a:gd name="connsiteX622" fmla="*/ 693339 w 6291298"/>
              <a:gd name="connsiteY622" fmla="*/ 6515414 h 7957261"/>
              <a:gd name="connsiteX623" fmla="*/ 706780 w 6291298"/>
              <a:gd name="connsiteY623" fmla="*/ 6510345 h 7957261"/>
              <a:gd name="connsiteX624" fmla="*/ 742362 w 6291298"/>
              <a:gd name="connsiteY624" fmla="*/ 6492866 h 7957261"/>
              <a:gd name="connsiteX625" fmla="*/ 799995 w 6291298"/>
              <a:gd name="connsiteY625" fmla="*/ 6486404 h 7957261"/>
              <a:gd name="connsiteX626" fmla="*/ 807545 w 6291298"/>
              <a:gd name="connsiteY626" fmla="*/ 6483913 h 7957261"/>
              <a:gd name="connsiteX627" fmla="*/ 426421 w 6291298"/>
              <a:gd name="connsiteY627" fmla="*/ 6483616 h 7957261"/>
              <a:gd name="connsiteX628" fmla="*/ 429509 w 6291298"/>
              <a:gd name="connsiteY628" fmla="*/ 6485122 h 7957261"/>
              <a:gd name="connsiteX629" fmla="*/ 431392 w 6291298"/>
              <a:gd name="connsiteY629" fmla="*/ 6497905 h 7957261"/>
              <a:gd name="connsiteX630" fmla="*/ 426341 w 6291298"/>
              <a:gd name="connsiteY630" fmla="*/ 6497484 h 7957261"/>
              <a:gd name="connsiteX631" fmla="*/ 419480 w 6291298"/>
              <a:gd name="connsiteY631" fmla="*/ 6490186 h 7957261"/>
              <a:gd name="connsiteX632" fmla="*/ 426421 w 6291298"/>
              <a:gd name="connsiteY632" fmla="*/ 6483616 h 7957261"/>
              <a:gd name="connsiteX633" fmla="*/ 851976 w 6291298"/>
              <a:gd name="connsiteY633" fmla="*/ 6483141 h 7957261"/>
              <a:gd name="connsiteX634" fmla="*/ 876428 w 6291298"/>
              <a:gd name="connsiteY634" fmla="*/ 6492141 h 7957261"/>
              <a:gd name="connsiteX635" fmla="*/ 863610 w 6291298"/>
              <a:gd name="connsiteY635" fmla="*/ 6503344 h 7957261"/>
              <a:gd name="connsiteX636" fmla="*/ 851976 w 6291298"/>
              <a:gd name="connsiteY636" fmla="*/ 6483141 h 7957261"/>
              <a:gd name="connsiteX637" fmla="*/ 4958253 w 6291298"/>
              <a:gd name="connsiteY637" fmla="*/ 6472989 h 7957261"/>
              <a:gd name="connsiteX638" fmla="*/ 4957871 w 6291298"/>
              <a:gd name="connsiteY638" fmla="*/ 6490758 h 7957261"/>
              <a:gd name="connsiteX639" fmla="*/ 4946809 w 6291298"/>
              <a:gd name="connsiteY639" fmla="*/ 6496655 h 7957261"/>
              <a:gd name="connsiteX640" fmla="*/ 4945196 w 6291298"/>
              <a:gd name="connsiteY640" fmla="*/ 6479555 h 7957261"/>
              <a:gd name="connsiteX641" fmla="*/ 4958253 w 6291298"/>
              <a:gd name="connsiteY641" fmla="*/ 6472989 h 7957261"/>
              <a:gd name="connsiteX642" fmla="*/ 866378 w 6291298"/>
              <a:gd name="connsiteY642" fmla="*/ 6469124 h 7957261"/>
              <a:gd name="connsiteX643" fmla="*/ 870708 w 6291298"/>
              <a:gd name="connsiteY643" fmla="*/ 6476944 h 7957261"/>
              <a:gd name="connsiteX644" fmla="*/ 864292 w 6291298"/>
              <a:gd name="connsiteY644" fmla="*/ 6478944 h 7957261"/>
              <a:gd name="connsiteX645" fmla="*/ 859897 w 6291298"/>
              <a:gd name="connsiteY645" fmla="*/ 6470086 h 7957261"/>
              <a:gd name="connsiteX646" fmla="*/ 866378 w 6291298"/>
              <a:gd name="connsiteY646" fmla="*/ 6469124 h 7957261"/>
              <a:gd name="connsiteX647" fmla="*/ 686200 w 6291298"/>
              <a:gd name="connsiteY647" fmla="*/ 6459523 h 7957261"/>
              <a:gd name="connsiteX648" fmla="*/ 690026 w 6291298"/>
              <a:gd name="connsiteY648" fmla="*/ 6468395 h 7957261"/>
              <a:gd name="connsiteX649" fmla="*/ 679428 w 6291298"/>
              <a:gd name="connsiteY649" fmla="*/ 6472389 h 7957261"/>
              <a:gd name="connsiteX650" fmla="*/ 678353 w 6291298"/>
              <a:gd name="connsiteY650" fmla="*/ 6464347 h 7957261"/>
              <a:gd name="connsiteX651" fmla="*/ 686200 w 6291298"/>
              <a:gd name="connsiteY651" fmla="*/ 6459523 h 7957261"/>
              <a:gd name="connsiteX652" fmla="*/ 721242 w 6291298"/>
              <a:gd name="connsiteY652" fmla="*/ 6438114 h 7957261"/>
              <a:gd name="connsiteX653" fmla="*/ 725121 w 6291298"/>
              <a:gd name="connsiteY653" fmla="*/ 6443523 h 7957261"/>
              <a:gd name="connsiteX654" fmla="*/ 715485 w 6291298"/>
              <a:gd name="connsiteY654" fmla="*/ 6450582 h 7957261"/>
              <a:gd name="connsiteX655" fmla="*/ 711915 w 6291298"/>
              <a:gd name="connsiteY655" fmla="*/ 6445319 h 7957261"/>
              <a:gd name="connsiteX656" fmla="*/ 721242 w 6291298"/>
              <a:gd name="connsiteY656" fmla="*/ 6438114 h 7957261"/>
              <a:gd name="connsiteX657" fmla="*/ 545519 w 6291298"/>
              <a:gd name="connsiteY657" fmla="*/ 6392734 h 7957261"/>
              <a:gd name="connsiteX658" fmla="*/ 553094 w 6291298"/>
              <a:gd name="connsiteY658" fmla="*/ 6400903 h 7957261"/>
              <a:gd name="connsiteX659" fmla="*/ 564375 w 6291298"/>
              <a:gd name="connsiteY659" fmla="*/ 6418246 h 7957261"/>
              <a:gd name="connsiteX660" fmla="*/ 557674 w 6291298"/>
              <a:gd name="connsiteY660" fmla="*/ 6431641 h 7957261"/>
              <a:gd name="connsiteX661" fmla="*/ 538501 w 6291298"/>
              <a:gd name="connsiteY661" fmla="*/ 6396256 h 7957261"/>
              <a:gd name="connsiteX662" fmla="*/ 545519 w 6291298"/>
              <a:gd name="connsiteY662" fmla="*/ 6392734 h 7957261"/>
              <a:gd name="connsiteX663" fmla="*/ 615640 w 6291298"/>
              <a:gd name="connsiteY663" fmla="*/ 6385163 h 7957261"/>
              <a:gd name="connsiteX664" fmla="*/ 607147 w 6291298"/>
              <a:gd name="connsiteY664" fmla="*/ 6403921 h 7957261"/>
              <a:gd name="connsiteX665" fmla="*/ 601605 w 6291298"/>
              <a:gd name="connsiteY665" fmla="*/ 6392423 h 7957261"/>
              <a:gd name="connsiteX666" fmla="*/ 615640 w 6291298"/>
              <a:gd name="connsiteY666" fmla="*/ 6385163 h 7957261"/>
              <a:gd name="connsiteX667" fmla="*/ 4886725 w 6291298"/>
              <a:gd name="connsiteY667" fmla="*/ 6382980 h 7957261"/>
              <a:gd name="connsiteX668" fmla="*/ 4893924 w 6291298"/>
              <a:gd name="connsiteY668" fmla="*/ 6412232 h 7957261"/>
              <a:gd name="connsiteX669" fmla="*/ 4886725 w 6291298"/>
              <a:gd name="connsiteY669" fmla="*/ 6382980 h 7957261"/>
              <a:gd name="connsiteX670" fmla="*/ 498306 w 6291298"/>
              <a:gd name="connsiteY670" fmla="*/ 6374954 h 7957261"/>
              <a:gd name="connsiteX671" fmla="*/ 521513 w 6291298"/>
              <a:gd name="connsiteY671" fmla="*/ 6403744 h 7957261"/>
              <a:gd name="connsiteX672" fmla="*/ 492931 w 6291298"/>
              <a:gd name="connsiteY672" fmla="*/ 6386375 h 7957261"/>
              <a:gd name="connsiteX673" fmla="*/ 498306 w 6291298"/>
              <a:gd name="connsiteY673" fmla="*/ 6374954 h 7957261"/>
              <a:gd name="connsiteX674" fmla="*/ 548079 w 6291298"/>
              <a:gd name="connsiteY674" fmla="*/ 6363250 h 7957261"/>
              <a:gd name="connsiteX675" fmla="*/ 555183 w 6291298"/>
              <a:gd name="connsiteY675" fmla="*/ 6382852 h 7957261"/>
              <a:gd name="connsiteX676" fmla="*/ 528506 w 6291298"/>
              <a:gd name="connsiteY676" fmla="*/ 6381971 h 7957261"/>
              <a:gd name="connsiteX677" fmla="*/ 522196 w 6291298"/>
              <a:gd name="connsiteY677" fmla="*/ 6375508 h 7957261"/>
              <a:gd name="connsiteX678" fmla="*/ 538796 w 6291298"/>
              <a:gd name="connsiteY678" fmla="*/ 6363505 h 7957261"/>
              <a:gd name="connsiteX679" fmla="*/ 548079 w 6291298"/>
              <a:gd name="connsiteY679" fmla="*/ 6363250 h 7957261"/>
              <a:gd name="connsiteX680" fmla="*/ 4995136 w 6291298"/>
              <a:gd name="connsiteY680" fmla="*/ 6343189 h 7957261"/>
              <a:gd name="connsiteX681" fmla="*/ 4998058 w 6291298"/>
              <a:gd name="connsiteY681" fmla="*/ 6343210 h 7957261"/>
              <a:gd name="connsiteX682" fmla="*/ 5023414 w 6291298"/>
              <a:gd name="connsiteY682" fmla="*/ 6368860 h 7957261"/>
              <a:gd name="connsiteX683" fmla="*/ 5016939 w 6291298"/>
              <a:gd name="connsiteY683" fmla="*/ 6367076 h 7957261"/>
              <a:gd name="connsiteX684" fmla="*/ 5002234 w 6291298"/>
              <a:gd name="connsiteY684" fmla="*/ 6360928 h 7957261"/>
              <a:gd name="connsiteX685" fmla="*/ 4993879 w 6291298"/>
              <a:gd name="connsiteY685" fmla="*/ 6347394 h 7957261"/>
              <a:gd name="connsiteX686" fmla="*/ 4995136 w 6291298"/>
              <a:gd name="connsiteY686" fmla="*/ 6343189 h 7957261"/>
              <a:gd name="connsiteX687" fmla="*/ 531090 w 6291298"/>
              <a:gd name="connsiteY687" fmla="*/ 6336807 h 7957261"/>
              <a:gd name="connsiteX688" fmla="*/ 525782 w 6291298"/>
              <a:gd name="connsiteY688" fmla="*/ 6355417 h 7957261"/>
              <a:gd name="connsiteX689" fmla="*/ 524886 w 6291298"/>
              <a:gd name="connsiteY689" fmla="*/ 6346048 h 7957261"/>
              <a:gd name="connsiteX690" fmla="*/ 531090 w 6291298"/>
              <a:gd name="connsiteY690" fmla="*/ 6336807 h 7957261"/>
              <a:gd name="connsiteX691" fmla="*/ 5025331 w 6291298"/>
              <a:gd name="connsiteY691" fmla="*/ 6333288 h 7957261"/>
              <a:gd name="connsiteX692" fmla="*/ 5031985 w 6291298"/>
              <a:gd name="connsiteY692" fmla="*/ 6333743 h 7957261"/>
              <a:gd name="connsiteX693" fmla="*/ 5034129 w 6291298"/>
              <a:gd name="connsiteY693" fmla="*/ 6343055 h 7957261"/>
              <a:gd name="connsiteX694" fmla="*/ 5023943 w 6291298"/>
              <a:gd name="connsiteY694" fmla="*/ 6345479 h 7957261"/>
              <a:gd name="connsiteX695" fmla="*/ 5019624 w 6291298"/>
              <a:gd name="connsiteY695" fmla="*/ 6338091 h 7957261"/>
              <a:gd name="connsiteX696" fmla="*/ 5025331 w 6291298"/>
              <a:gd name="connsiteY696" fmla="*/ 6333288 h 7957261"/>
              <a:gd name="connsiteX697" fmla="*/ 948318 w 6291298"/>
              <a:gd name="connsiteY697" fmla="*/ 6323892 h 7957261"/>
              <a:gd name="connsiteX698" fmla="*/ 948539 w 6291298"/>
              <a:gd name="connsiteY698" fmla="*/ 6326530 h 7957261"/>
              <a:gd name="connsiteX699" fmla="*/ 949660 w 6291298"/>
              <a:gd name="connsiteY699" fmla="*/ 6324475 h 7957261"/>
              <a:gd name="connsiteX700" fmla="*/ 948318 w 6291298"/>
              <a:gd name="connsiteY700" fmla="*/ 6323892 h 7957261"/>
              <a:gd name="connsiteX701" fmla="*/ 5023661 w 6291298"/>
              <a:gd name="connsiteY701" fmla="*/ 6296404 h 7957261"/>
              <a:gd name="connsiteX702" fmla="*/ 5026042 w 6291298"/>
              <a:gd name="connsiteY702" fmla="*/ 6306287 h 7957261"/>
              <a:gd name="connsiteX703" fmla="*/ 5018486 w 6291298"/>
              <a:gd name="connsiteY703" fmla="*/ 6306592 h 7957261"/>
              <a:gd name="connsiteX704" fmla="*/ 5017155 w 6291298"/>
              <a:gd name="connsiteY704" fmla="*/ 6298197 h 7957261"/>
              <a:gd name="connsiteX705" fmla="*/ 5023661 w 6291298"/>
              <a:gd name="connsiteY705" fmla="*/ 6296404 h 7957261"/>
              <a:gd name="connsiteX706" fmla="*/ 24695 w 6291298"/>
              <a:gd name="connsiteY706" fmla="*/ 6273578 h 7957261"/>
              <a:gd name="connsiteX707" fmla="*/ 32874 w 6291298"/>
              <a:gd name="connsiteY707" fmla="*/ 6277414 h 7957261"/>
              <a:gd name="connsiteX708" fmla="*/ 116893 w 6291298"/>
              <a:gd name="connsiteY708" fmla="*/ 6313716 h 7957261"/>
              <a:gd name="connsiteX709" fmla="*/ 134714 w 6291298"/>
              <a:gd name="connsiteY709" fmla="*/ 6328555 h 7957261"/>
              <a:gd name="connsiteX710" fmla="*/ 115955 w 6291298"/>
              <a:gd name="connsiteY710" fmla="*/ 6346176 h 7957261"/>
              <a:gd name="connsiteX711" fmla="*/ 72125 w 6291298"/>
              <a:gd name="connsiteY711" fmla="*/ 6382122 h 7957261"/>
              <a:gd name="connsiteX712" fmla="*/ 60183 w 6291298"/>
              <a:gd name="connsiteY712" fmla="*/ 6387368 h 7957261"/>
              <a:gd name="connsiteX713" fmla="*/ 46885 w 6291298"/>
              <a:gd name="connsiteY713" fmla="*/ 6381057 h 7957261"/>
              <a:gd name="connsiteX714" fmla="*/ 7272 w 6291298"/>
              <a:gd name="connsiteY714" fmla="*/ 6363000 h 7957261"/>
              <a:gd name="connsiteX715" fmla="*/ 0 w 6291298"/>
              <a:gd name="connsiteY715" fmla="*/ 6357811 h 7957261"/>
              <a:gd name="connsiteX716" fmla="*/ 0 w 6291298"/>
              <a:gd name="connsiteY716" fmla="*/ 6294086 h 7957261"/>
              <a:gd name="connsiteX717" fmla="*/ 5125 w 6291298"/>
              <a:gd name="connsiteY717" fmla="*/ 6290506 h 7957261"/>
              <a:gd name="connsiteX718" fmla="*/ 17759 w 6291298"/>
              <a:gd name="connsiteY718" fmla="*/ 6275949 h 7957261"/>
              <a:gd name="connsiteX719" fmla="*/ 24695 w 6291298"/>
              <a:gd name="connsiteY719" fmla="*/ 6273578 h 7957261"/>
              <a:gd name="connsiteX720" fmla="*/ 1067413 w 6291298"/>
              <a:gd name="connsiteY720" fmla="*/ 6235171 h 7957261"/>
              <a:gd name="connsiteX721" fmla="*/ 1068156 w 6291298"/>
              <a:gd name="connsiteY721" fmla="*/ 6246298 h 7957261"/>
              <a:gd name="connsiteX722" fmla="*/ 1064616 w 6291298"/>
              <a:gd name="connsiteY722" fmla="*/ 6257323 h 7957261"/>
              <a:gd name="connsiteX723" fmla="*/ 1075902 w 6291298"/>
              <a:gd name="connsiteY723" fmla="*/ 6246340 h 7957261"/>
              <a:gd name="connsiteX724" fmla="*/ 694080 w 6291298"/>
              <a:gd name="connsiteY724" fmla="*/ 6185567 h 7957261"/>
              <a:gd name="connsiteX725" fmla="*/ 699228 w 6291298"/>
              <a:gd name="connsiteY725" fmla="*/ 6190104 h 7957261"/>
              <a:gd name="connsiteX726" fmla="*/ 682243 w 6291298"/>
              <a:gd name="connsiteY726" fmla="*/ 6203210 h 7957261"/>
              <a:gd name="connsiteX727" fmla="*/ 694080 w 6291298"/>
              <a:gd name="connsiteY727" fmla="*/ 6185567 h 7957261"/>
              <a:gd name="connsiteX728" fmla="*/ 5038626 w 6291298"/>
              <a:gd name="connsiteY728" fmla="*/ 6155556 h 7957261"/>
              <a:gd name="connsiteX729" fmla="*/ 5080029 w 6291298"/>
              <a:gd name="connsiteY729" fmla="*/ 6185063 h 7957261"/>
              <a:gd name="connsiteX730" fmla="*/ 5082947 w 6291298"/>
              <a:gd name="connsiteY730" fmla="*/ 6202395 h 7957261"/>
              <a:gd name="connsiteX731" fmla="*/ 5064895 w 6291298"/>
              <a:gd name="connsiteY731" fmla="*/ 6203798 h 7957261"/>
              <a:gd name="connsiteX732" fmla="*/ 5014409 w 6291298"/>
              <a:gd name="connsiteY732" fmla="*/ 6181698 h 7957261"/>
              <a:gd name="connsiteX733" fmla="*/ 5004432 w 6291298"/>
              <a:gd name="connsiteY733" fmla="*/ 6177564 h 7957261"/>
              <a:gd name="connsiteX734" fmla="*/ 5038260 w 6291298"/>
              <a:gd name="connsiteY734" fmla="*/ 6155757 h 7957261"/>
              <a:gd name="connsiteX735" fmla="*/ 859547 w 6291298"/>
              <a:gd name="connsiteY735" fmla="*/ 6138192 h 7957261"/>
              <a:gd name="connsiteX736" fmla="*/ 885673 w 6291298"/>
              <a:gd name="connsiteY736" fmla="*/ 6159962 h 7957261"/>
              <a:gd name="connsiteX737" fmla="*/ 864645 w 6291298"/>
              <a:gd name="connsiteY737" fmla="*/ 6171903 h 7957261"/>
              <a:gd name="connsiteX738" fmla="*/ 859547 w 6291298"/>
              <a:gd name="connsiteY738" fmla="*/ 6138192 h 7957261"/>
              <a:gd name="connsiteX739" fmla="*/ 4981893 w 6291298"/>
              <a:gd name="connsiteY739" fmla="*/ 6131249 h 7957261"/>
              <a:gd name="connsiteX740" fmla="*/ 4988522 w 6291298"/>
              <a:gd name="connsiteY740" fmla="*/ 6132459 h 7957261"/>
              <a:gd name="connsiteX741" fmla="*/ 4984519 w 6291298"/>
              <a:gd name="connsiteY741" fmla="*/ 6149697 h 7957261"/>
              <a:gd name="connsiteX742" fmla="*/ 4986363 w 6291298"/>
              <a:gd name="connsiteY742" fmla="*/ 6169707 h 7957261"/>
              <a:gd name="connsiteX743" fmla="*/ 4984364 w 6291298"/>
              <a:gd name="connsiteY743" fmla="*/ 6149749 h 7957261"/>
              <a:gd name="connsiteX744" fmla="*/ 4970482 w 6291298"/>
              <a:gd name="connsiteY744" fmla="*/ 6150172 h 7957261"/>
              <a:gd name="connsiteX745" fmla="*/ 4973336 w 6291298"/>
              <a:gd name="connsiteY745" fmla="*/ 6133405 h 7957261"/>
              <a:gd name="connsiteX746" fmla="*/ 4981893 w 6291298"/>
              <a:gd name="connsiteY746" fmla="*/ 6131249 h 7957261"/>
              <a:gd name="connsiteX747" fmla="*/ 4939227 w 6291298"/>
              <a:gd name="connsiteY747" fmla="*/ 6110206 h 7957261"/>
              <a:gd name="connsiteX748" fmla="*/ 4931593 w 6291298"/>
              <a:gd name="connsiteY748" fmla="*/ 6126405 h 7957261"/>
              <a:gd name="connsiteX749" fmla="*/ 4909269 w 6291298"/>
              <a:gd name="connsiteY749" fmla="*/ 6131847 h 7957261"/>
              <a:gd name="connsiteX750" fmla="*/ 4901234 w 6291298"/>
              <a:gd name="connsiteY750" fmla="*/ 6132340 h 7957261"/>
              <a:gd name="connsiteX751" fmla="*/ 4895421 w 6291298"/>
              <a:gd name="connsiteY751" fmla="*/ 6127002 h 7957261"/>
              <a:gd name="connsiteX752" fmla="*/ 4903714 w 6291298"/>
              <a:gd name="connsiteY752" fmla="*/ 6115349 h 7957261"/>
              <a:gd name="connsiteX753" fmla="*/ 4939227 w 6291298"/>
              <a:gd name="connsiteY753" fmla="*/ 6110206 h 7957261"/>
              <a:gd name="connsiteX754" fmla="*/ 5078440 w 6291298"/>
              <a:gd name="connsiteY754" fmla="*/ 6108008 h 7957261"/>
              <a:gd name="connsiteX755" fmla="*/ 5084240 w 6291298"/>
              <a:gd name="connsiteY755" fmla="*/ 6115693 h 7957261"/>
              <a:gd name="connsiteX756" fmla="*/ 5073325 w 6291298"/>
              <a:gd name="connsiteY756" fmla="*/ 6121246 h 7957261"/>
              <a:gd name="connsiteX757" fmla="*/ 5067676 w 6291298"/>
              <a:gd name="connsiteY757" fmla="*/ 6113159 h 7957261"/>
              <a:gd name="connsiteX758" fmla="*/ 5078440 w 6291298"/>
              <a:gd name="connsiteY758" fmla="*/ 6108008 h 7957261"/>
              <a:gd name="connsiteX759" fmla="*/ 844607 w 6291298"/>
              <a:gd name="connsiteY759" fmla="*/ 6105252 h 7957261"/>
              <a:gd name="connsiteX760" fmla="*/ 859898 w 6291298"/>
              <a:gd name="connsiteY760" fmla="*/ 6106167 h 7957261"/>
              <a:gd name="connsiteX761" fmla="*/ 829998 w 6291298"/>
              <a:gd name="connsiteY761" fmla="*/ 6119958 h 7957261"/>
              <a:gd name="connsiteX762" fmla="*/ 844607 w 6291298"/>
              <a:gd name="connsiteY762" fmla="*/ 6105252 h 7957261"/>
              <a:gd name="connsiteX763" fmla="*/ 911440 w 6291298"/>
              <a:gd name="connsiteY763" fmla="*/ 6083273 h 7957261"/>
              <a:gd name="connsiteX764" fmla="*/ 918907 w 6291298"/>
              <a:gd name="connsiteY764" fmla="*/ 6085280 h 7957261"/>
              <a:gd name="connsiteX765" fmla="*/ 928010 w 6291298"/>
              <a:gd name="connsiteY765" fmla="*/ 6090878 h 7957261"/>
              <a:gd name="connsiteX766" fmla="*/ 916935 w 6291298"/>
              <a:gd name="connsiteY766" fmla="*/ 6095289 h 7957261"/>
              <a:gd name="connsiteX767" fmla="*/ 909963 w 6291298"/>
              <a:gd name="connsiteY767" fmla="*/ 6090141 h 7957261"/>
              <a:gd name="connsiteX768" fmla="*/ 911440 w 6291298"/>
              <a:gd name="connsiteY768" fmla="*/ 6083273 h 7957261"/>
              <a:gd name="connsiteX769" fmla="*/ 382716 w 6291298"/>
              <a:gd name="connsiteY769" fmla="*/ 6066970 h 7957261"/>
              <a:gd name="connsiteX770" fmla="*/ 393431 w 6291298"/>
              <a:gd name="connsiteY770" fmla="*/ 6072561 h 7957261"/>
              <a:gd name="connsiteX771" fmla="*/ 363257 w 6291298"/>
              <a:gd name="connsiteY771" fmla="*/ 6101362 h 7957261"/>
              <a:gd name="connsiteX772" fmla="*/ 382716 w 6291298"/>
              <a:gd name="connsiteY772" fmla="*/ 6066970 h 7957261"/>
              <a:gd name="connsiteX773" fmla="*/ 804199 w 6291298"/>
              <a:gd name="connsiteY773" fmla="*/ 6056841 h 7957261"/>
              <a:gd name="connsiteX774" fmla="*/ 810347 w 6291298"/>
              <a:gd name="connsiteY774" fmla="*/ 6057633 h 7957261"/>
              <a:gd name="connsiteX775" fmla="*/ 815794 w 6291298"/>
              <a:gd name="connsiteY775" fmla="*/ 6066251 h 7957261"/>
              <a:gd name="connsiteX776" fmla="*/ 800908 w 6291298"/>
              <a:gd name="connsiteY776" fmla="*/ 6070142 h 7957261"/>
              <a:gd name="connsiteX777" fmla="*/ 799738 w 6291298"/>
              <a:gd name="connsiteY777" fmla="*/ 6062977 h 7957261"/>
              <a:gd name="connsiteX778" fmla="*/ 804199 w 6291298"/>
              <a:gd name="connsiteY778" fmla="*/ 6056841 h 7957261"/>
              <a:gd name="connsiteX779" fmla="*/ 654172 w 6291298"/>
              <a:gd name="connsiteY779" fmla="*/ 6056061 h 7957261"/>
              <a:gd name="connsiteX780" fmla="*/ 633188 w 6291298"/>
              <a:gd name="connsiteY780" fmla="*/ 6108121 h 7957261"/>
              <a:gd name="connsiteX781" fmla="*/ 654172 w 6291298"/>
              <a:gd name="connsiteY781" fmla="*/ 6056061 h 7957261"/>
              <a:gd name="connsiteX782" fmla="*/ 884198 w 6291298"/>
              <a:gd name="connsiteY782" fmla="*/ 6041030 h 7957261"/>
              <a:gd name="connsiteX783" fmla="*/ 893933 w 6291298"/>
              <a:gd name="connsiteY783" fmla="*/ 6041977 h 7957261"/>
              <a:gd name="connsiteX784" fmla="*/ 890516 w 6291298"/>
              <a:gd name="connsiteY784" fmla="*/ 6058529 h 7957261"/>
              <a:gd name="connsiteX785" fmla="*/ 881520 w 6291298"/>
              <a:gd name="connsiteY785" fmla="*/ 6055186 h 7957261"/>
              <a:gd name="connsiteX786" fmla="*/ 878066 w 6291298"/>
              <a:gd name="connsiteY786" fmla="*/ 6046414 h 7957261"/>
              <a:gd name="connsiteX787" fmla="*/ 884198 w 6291298"/>
              <a:gd name="connsiteY787" fmla="*/ 6041030 h 7957261"/>
              <a:gd name="connsiteX788" fmla="*/ 900564 w 6291298"/>
              <a:gd name="connsiteY788" fmla="*/ 6039377 h 7957261"/>
              <a:gd name="connsiteX789" fmla="*/ 900567 w 6291298"/>
              <a:gd name="connsiteY789" fmla="*/ 6039397 h 7957261"/>
              <a:gd name="connsiteX790" fmla="*/ 901068 w 6291298"/>
              <a:gd name="connsiteY790" fmla="*/ 6039766 h 7957261"/>
              <a:gd name="connsiteX791" fmla="*/ 900726 w 6291298"/>
              <a:gd name="connsiteY791" fmla="*/ 6040000 h 7957261"/>
              <a:gd name="connsiteX792" fmla="*/ 900442 w 6291298"/>
              <a:gd name="connsiteY792" fmla="*/ 6039961 h 7957261"/>
              <a:gd name="connsiteX793" fmla="*/ 900564 w 6291298"/>
              <a:gd name="connsiteY793" fmla="*/ 6039377 h 7957261"/>
              <a:gd name="connsiteX794" fmla="*/ 824964 w 6291298"/>
              <a:gd name="connsiteY794" fmla="*/ 6034471 h 7957261"/>
              <a:gd name="connsiteX795" fmla="*/ 829232 w 6291298"/>
              <a:gd name="connsiteY795" fmla="*/ 6063691 h 7957261"/>
              <a:gd name="connsiteX796" fmla="*/ 859614 w 6291298"/>
              <a:gd name="connsiteY796" fmla="*/ 6049426 h 7957261"/>
              <a:gd name="connsiteX797" fmla="*/ 827113 w 6291298"/>
              <a:gd name="connsiteY797" fmla="*/ 6069283 h 7957261"/>
              <a:gd name="connsiteX798" fmla="*/ 824964 w 6291298"/>
              <a:gd name="connsiteY798" fmla="*/ 6034471 h 7957261"/>
              <a:gd name="connsiteX799" fmla="*/ 904590 w 6291298"/>
              <a:gd name="connsiteY799" fmla="*/ 6032350 h 7957261"/>
              <a:gd name="connsiteX800" fmla="*/ 913233 w 6291298"/>
              <a:gd name="connsiteY800" fmla="*/ 6034221 h 7957261"/>
              <a:gd name="connsiteX801" fmla="*/ 912657 w 6291298"/>
              <a:gd name="connsiteY801" fmla="*/ 6040874 h 7957261"/>
              <a:gd name="connsiteX802" fmla="*/ 904040 w 6291298"/>
              <a:gd name="connsiteY802" fmla="*/ 6041526 h 7957261"/>
              <a:gd name="connsiteX803" fmla="*/ 896701 w 6291298"/>
              <a:gd name="connsiteY803" fmla="*/ 6036653 h 7957261"/>
              <a:gd name="connsiteX804" fmla="*/ 904590 w 6291298"/>
              <a:gd name="connsiteY804" fmla="*/ 6032350 h 7957261"/>
              <a:gd name="connsiteX805" fmla="*/ 669057 w 6291298"/>
              <a:gd name="connsiteY805" fmla="*/ 6018046 h 7957261"/>
              <a:gd name="connsiteX806" fmla="*/ 680831 w 6291298"/>
              <a:gd name="connsiteY806" fmla="*/ 6037403 h 7957261"/>
              <a:gd name="connsiteX807" fmla="*/ 680254 w 6291298"/>
              <a:gd name="connsiteY807" fmla="*/ 6038617 h 7957261"/>
              <a:gd name="connsiteX808" fmla="*/ 669052 w 6291298"/>
              <a:gd name="connsiteY808" fmla="*/ 6037442 h 7957261"/>
              <a:gd name="connsiteX809" fmla="*/ 669057 w 6291298"/>
              <a:gd name="connsiteY809" fmla="*/ 6018046 h 7957261"/>
              <a:gd name="connsiteX810" fmla="*/ 265722 w 6291298"/>
              <a:gd name="connsiteY810" fmla="*/ 5961712 h 7957261"/>
              <a:gd name="connsiteX811" fmla="*/ 268958 w 6291298"/>
              <a:gd name="connsiteY811" fmla="*/ 5966911 h 7957261"/>
              <a:gd name="connsiteX812" fmla="*/ 255964 w 6291298"/>
              <a:gd name="connsiteY812" fmla="*/ 5968578 h 7957261"/>
              <a:gd name="connsiteX813" fmla="*/ 256383 w 6291298"/>
              <a:gd name="connsiteY813" fmla="*/ 5963479 h 7957261"/>
              <a:gd name="connsiteX814" fmla="*/ 265722 w 6291298"/>
              <a:gd name="connsiteY814" fmla="*/ 5961712 h 7957261"/>
              <a:gd name="connsiteX815" fmla="*/ 578532 w 6291298"/>
              <a:gd name="connsiteY815" fmla="*/ 5957508 h 7957261"/>
              <a:gd name="connsiteX816" fmla="*/ 561495 w 6291298"/>
              <a:gd name="connsiteY816" fmla="*/ 5978603 h 7957261"/>
              <a:gd name="connsiteX817" fmla="*/ 578532 w 6291298"/>
              <a:gd name="connsiteY817" fmla="*/ 5957508 h 7957261"/>
              <a:gd name="connsiteX818" fmla="*/ 568003 w 6291298"/>
              <a:gd name="connsiteY818" fmla="*/ 5956109 h 7957261"/>
              <a:gd name="connsiteX819" fmla="*/ 568439 w 6291298"/>
              <a:gd name="connsiteY819" fmla="*/ 5956653 h 7957261"/>
              <a:gd name="connsiteX820" fmla="*/ 568374 w 6291298"/>
              <a:gd name="connsiteY820" fmla="*/ 5956691 h 7957261"/>
              <a:gd name="connsiteX821" fmla="*/ 568389 w 6291298"/>
              <a:gd name="connsiteY821" fmla="*/ 5956709 h 7957261"/>
              <a:gd name="connsiteX822" fmla="*/ 567914 w 6291298"/>
              <a:gd name="connsiteY822" fmla="*/ 5956809 h 7957261"/>
              <a:gd name="connsiteX823" fmla="*/ 568003 w 6291298"/>
              <a:gd name="connsiteY823" fmla="*/ 5956109 h 7957261"/>
              <a:gd name="connsiteX824" fmla="*/ 447388 w 6291298"/>
              <a:gd name="connsiteY824" fmla="*/ 5945073 h 7957261"/>
              <a:gd name="connsiteX825" fmla="*/ 449400 w 6291298"/>
              <a:gd name="connsiteY825" fmla="*/ 5960492 h 7957261"/>
              <a:gd name="connsiteX826" fmla="*/ 485027 w 6291298"/>
              <a:gd name="connsiteY826" fmla="*/ 5976507 h 7957261"/>
              <a:gd name="connsiteX827" fmla="*/ 429653 w 6291298"/>
              <a:gd name="connsiteY827" fmla="*/ 6018853 h 7957261"/>
              <a:gd name="connsiteX828" fmla="*/ 422689 w 6291298"/>
              <a:gd name="connsiteY828" fmla="*/ 6049894 h 7957261"/>
              <a:gd name="connsiteX829" fmla="*/ 463000 w 6291298"/>
              <a:gd name="connsiteY829" fmla="*/ 6065288 h 7957261"/>
              <a:gd name="connsiteX830" fmla="*/ 492378 w 6291298"/>
              <a:gd name="connsiteY830" fmla="*/ 6059812 h 7957261"/>
              <a:gd name="connsiteX831" fmla="*/ 494783 w 6291298"/>
              <a:gd name="connsiteY831" fmla="*/ 6060670 h 7957261"/>
              <a:gd name="connsiteX832" fmla="*/ 497091 w 6291298"/>
              <a:gd name="connsiteY832" fmla="*/ 6061756 h 7957261"/>
              <a:gd name="connsiteX833" fmla="*/ 503538 w 6291298"/>
              <a:gd name="connsiteY833" fmla="*/ 6086857 h 7957261"/>
              <a:gd name="connsiteX834" fmla="*/ 568142 w 6291298"/>
              <a:gd name="connsiteY834" fmla="*/ 6067840 h 7957261"/>
              <a:gd name="connsiteX835" fmla="*/ 568153 w 6291298"/>
              <a:gd name="connsiteY835" fmla="*/ 6067845 h 7957261"/>
              <a:gd name="connsiteX836" fmla="*/ 582930 w 6291298"/>
              <a:gd name="connsiteY836" fmla="*/ 6062914 h 7957261"/>
              <a:gd name="connsiteX837" fmla="*/ 623336 w 6291298"/>
              <a:gd name="connsiteY837" fmla="*/ 6047555 h 7957261"/>
              <a:gd name="connsiteX838" fmla="*/ 653392 w 6291298"/>
              <a:gd name="connsiteY838" fmla="*/ 6029527 h 7957261"/>
              <a:gd name="connsiteX839" fmla="*/ 633772 w 6291298"/>
              <a:gd name="connsiteY839" fmla="*/ 6075763 h 7957261"/>
              <a:gd name="connsiteX840" fmla="*/ 602489 w 6291298"/>
              <a:gd name="connsiteY840" fmla="*/ 6083464 h 7957261"/>
              <a:gd name="connsiteX841" fmla="*/ 579829 w 6291298"/>
              <a:gd name="connsiteY841" fmla="*/ 6098447 h 7957261"/>
              <a:gd name="connsiteX842" fmla="*/ 568627 w 6291298"/>
              <a:gd name="connsiteY842" fmla="*/ 6111361 h 7957261"/>
              <a:gd name="connsiteX843" fmla="*/ 561623 w 6291298"/>
              <a:gd name="connsiteY843" fmla="*/ 6100354 h 7957261"/>
              <a:gd name="connsiteX844" fmla="*/ 561023 w 6291298"/>
              <a:gd name="connsiteY844" fmla="*/ 6084154 h 7957261"/>
              <a:gd name="connsiteX845" fmla="*/ 541588 w 6291298"/>
              <a:gd name="connsiteY845" fmla="*/ 6100247 h 7957261"/>
              <a:gd name="connsiteX846" fmla="*/ 528253 w 6291298"/>
              <a:gd name="connsiteY846" fmla="*/ 6127630 h 7957261"/>
              <a:gd name="connsiteX847" fmla="*/ 505111 w 6291298"/>
              <a:gd name="connsiteY847" fmla="*/ 6115848 h 7957261"/>
              <a:gd name="connsiteX848" fmla="*/ 499447 w 6291298"/>
              <a:gd name="connsiteY848" fmla="*/ 6099350 h 7957261"/>
              <a:gd name="connsiteX849" fmla="*/ 487155 w 6291298"/>
              <a:gd name="connsiteY849" fmla="*/ 6101370 h 7957261"/>
              <a:gd name="connsiteX850" fmla="*/ 487145 w 6291298"/>
              <a:gd name="connsiteY850" fmla="*/ 6101366 h 7957261"/>
              <a:gd name="connsiteX851" fmla="*/ 471074 w 6291298"/>
              <a:gd name="connsiteY851" fmla="*/ 6106523 h 7957261"/>
              <a:gd name="connsiteX852" fmla="*/ 465217 w 6291298"/>
              <a:gd name="connsiteY852" fmla="*/ 6132888 h 7957261"/>
              <a:gd name="connsiteX853" fmla="*/ 466032 w 6291298"/>
              <a:gd name="connsiteY853" fmla="*/ 6134493 h 7957261"/>
              <a:gd name="connsiteX854" fmla="*/ 459103 w 6291298"/>
              <a:gd name="connsiteY854" fmla="*/ 6157546 h 7957261"/>
              <a:gd name="connsiteX855" fmla="*/ 436436 w 6291298"/>
              <a:gd name="connsiteY855" fmla="*/ 6157605 h 7957261"/>
              <a:gd name="connsiteX856" fmla="*/ 414134 w 6291298"/>
              <a:gd name="connsiteY856" fmla="*/ 6147117 h 7957261"/>
              <a:gd name="connsiteX857" fmla="*/ 409275 w 6291298"/>
              <a:gd name="connsiteY857" fmla="*/ 6121531 h 7957261"/>
              <a:gd name="connsiteX858" fmla="*/ 446639 w 6291298"/>
              <a:gd name="connsiteY858" fmla="*/ 6087991 h 7957261"/>
              <a:gd name="connsiteX859" fmla="*/ 402030 w 6291298"/>
              <a:gd name="connsiteY859" fmla="*/ 6029042 h 7957261"/>
              <a:gd name="connsiteX860" fmla="*/ 435522 w 6291298"/>
              <a:gd name="connsiteY860" fmla="*/ 5960271 h 7957261"/>
              <a:gd name="connsiteX861" fmla="*/ 447388 w 6291298"/>
              <a:gd name="connsiteY861" fmla="*/ 5945073 h 7957261"/>
              <a:gd name="connsiteX862" fmla="*/ 618262 w 6291298"/>
              <a:gd name="connsiteY862" fmla="*/ 5938088 h 7957261"/>
              <a:gd name="connsiteX863" fmla="*/ 607802 w 6291298"/>
              <a:gd name="connsiteY863" fmla="*/ 5962058 h 7957261"/>
              <a:gd name="connsiteX864" fmla="*/ 592858 w 6291298"/>
              <a:gd name="connsiteY864" fmla="*/ 5966608 h 7957261"/>
              <a:gd name="connsiteX865" fmla="*/ 579395 w 6291298"/>
              <a:gd name="connsiteY865" fmla="*/ 5958257 h 7957261"/>
              <a:gd name="connsiteX866" fmla="*/ 618262 w 6291298"/>
              <a:gd name="connsiteY866" fmla="*/ 5938088 h 7957261"/>
              <a:gd name="connsiteX867" fmla="*/ 547358 w 6291298"/>
              <a:gd name="connsiteY867" fmla="*/ 5931707 h 7957261"/>
              <a:gd name="connsiteX868" fmla="*/ 551907 w 6291298"/>
              <a:gd name="connsiteY868" fmla="*/ 5934683 h 7957261"/>
              <a:gd name="connsiteX869" fmla="*/ 547547 w 6291298"/>
              <a:gd name="connsiteY869" fmla="*/ 5950613 h 7957261"/>
              <a:gd name="connsiteX870" fmla="*/ 546144 w 6291298"/>
              <a:gd name="connsiteY870" fmla="*/ 5961709 h 7957261"/>
              <a:gd name="connsiteX871" fmla="*/ 543060 w 6291298"/>
              <a:gd name="connsiteY871" fmla="*/ 5980697 h 7957261"/>
              <a:gd name="connsiteX872" fmla="*/ 536208 w 6291298"/>
              <a:gd name="connsiteY872" fmla="*/ 5979560 h 7957261"/>
              <a:gd name="connsiteX873" fmla="*/ 538106 w 6291298"/>
              <a:gd name="connsiteY873" fmla="*/ 5952146 h 7957261"/>
              <a:gd name="connsiteX874" fmla="*/ 542513 w 6291298"/>
              <a:gd name="connsiteY874" fmla="*/ 5933783 h 7957261"/>
              <a:gd name="connsiteX875" fmla="*/ 547358 w 6291298"/>
              <a:gd name="connsiteY875" fmla="*/ 5931707 h 7957261"/>
              <a:gd name="connsiteX876" fmla="*/ 636355 w 6291298"/>
              <a:gd name="connsiteY876" fmla="*/ 5928512 h 7957261"/>
              <a:gd name="connsiteX877" fmla="*/ 653435 w 6291298"/>
              <a:gd name="connsiteY877" fmla="*/ 5930805 h 7957261"/>
              <a:gd name="connsiteX878" fmla="*/ 627935 w 6291298"/>
              <a:gd name="connsiteY878" fmla="*/ 5946017 h 7957261"/>
              <a:gd name="connsiteX879" fmla="*/ 625536 w 6291298"/>
              <a:gd name="connsiteY879" fmla="*/ 5939691 h 7957261"/>
              <a:gd name="connsiteX880" fmla="*/ 636355 w 6291298"/>
              <a:gd name="connsiteY880" fmla="*/ 5928512 h 7957261"/>
              <a:gd name="connsiteX881" fmla="*/ 684794 w 6291298"/>
              <a:gd name="connsiteY881" fmla="*/ 5917903 h 7957261"/>
              <a:gd name="connsiteX882" fmla="*/ 692339 w 6291298"/>
              <a:gd name="connsiteY882" fmla="*/ 5926143 h 7957261"/>
              <a:gd name="connsiteX883" fmla="*/ 687979 w 6291298"/>
              <a:gd name="connsiteY883" fmla="*/ 5934017 h 7957261"/>
              <a:gd name="connsiteX884" fmla="*/ 680216 w 6291298"/>
              <a:gd name="connsiteY884" fmla="*/ 5931834 h 7957261"/>
              <a:gd name="connsiteX885" fmla="*/ 677495 w 6291298"/>
              <a:gd name="connsiteY885" fmla="*/ 5924722 h 7957261"/>
              <a:gd name="connsiteX886" fmla="*/ 684794 w 6291298"/>
              <a:gd name="connsiteY886" fmla="*/ 5917903 h 7957261"/>
              <a:gd name="connsiteX887" fmla="*/ 5115469 w 6291298"/>
              <a:gd name="connsiteY887" fmla="*/ 5917334 h 7957261"/>
              <a:gd name="connsiteX888" fmla="*/ 5117480 w 6291298"/>
              <a:gd name="connsiteY888" fmla="*/ 5926119 h 7957261"/>
              <a:gd name="connsiteX889" fmla="*/ 5111249 w 6291298"/>
              <a:gd name="connsiteY889" fmla="*/ 5928957 h 7957261"/>
              <a:gd name="connsiteX890" fmla="*/ 5109329 w 6291298"/>
              <a:gd name="connsiteY890" fmla="*/ 5919237 h 7957261"/>
              <a:gd name="connsiteX891" fmla="*/ 5115469 w 6291298"/>
              <a:gd name="connsiteY891" fmla="*/ 5917334 h 7957261"/>
              <a:gd name="connsiteX892" fmla="*/ 441675 w 6291298"/>
              <a:gd name="connsiteY892" fmla="*/ 5914250 h 7957261"/>
              <a:gd name="connsiteX893" fmla="*/ 488291 w 6291298"/>
              <a:gd name="connsiteY893" fmla="*/ 5971352 h 7957261"/>
              <a:gd name="connsiteX894" fmla="*/ 441675 w 6291298"/>
              <a:gd name="connsiteY894" fmla="*/ 5914250 h 7957261"/>
              <a:gd name="connsiteX895" fmla="*/ 654842 w 6291298"/>
              <a:gd name="connsiteY895" fmla="*/ 5902402 h 7957261"/>
              <a:gd name="connsiteX896" fmla="*/ 660578 w 6291298"/>
              <a:gd name="connsiteY896" fmla="*/ 5912729 h 7957261"/>
              <a:gd name="connsiteX897" fmla="*/ 649606 w 6291298"/>
              <a:gd name="connsiteY897" fmla="*/ 5918582 h 7957261"/>
              <a:gd name="connsiteX898" fmla="*/ 648072 w 6291298"/>
              <a:gd name="connsiteY898" fmla="*/ 5908888 h 7957261"/>
              <a:gd name="connsiteX899" fmla="*/ 654842 w 6291298"/>
              <a:gd name="connsiteY899" fmla="*/ 5902402 h 7957261"/>
              <a:gd name="connsiteX900" fmla="*/ 339627 w 6291298"/>
              <a:gd name="connsiteY900" fmla="*/ 5889116 h 7957261"/>
              <a:gd name="connsiteX901" fmla="*/ 346211 w 6291298"/>
              <a:gd name="connsiteY901" fmla="*/ 5890330 h 7957261"/>
              <a:gd name="connsiteX902" fmla="*/ 347166 w 6291298"/>
              <a:gd name="connsiteY902" fmla="*/ 5900141 h 7957261"/>
              <a:gd name="connsiteX903" fmla="*/ 336804 w 6291298"/>
              <a:gd name="connsiteY903" fmla="*/ 5905472 h 7957261"/>
              <a:gd name="connsiteX904" fmla="*/ 334509 w 6291298"/>
              <a:gd name="connsiteY904" fmla="*/ 5893248 h 7957261"/>
              <a:gd name="connsiteX905" fmla="*/ 339627 w 6291298"/>
              <a:gd name="connsiteY905" fmla="*/ 5889116 h 7957261"/>
              <a:gd name="connsiteX906" fmla="*/ 5101844 w 6291298"/>
              <a:gd name="connsiteY906" fmla="*/ 5870326 h 7957261"/>
              <a:gd name="connsiteX907" fmla="*/ 5107025 w 6291298"/>
              <a:gd name="connsiteY907" fmla="*/ 5871750 h 7957261"/>
              <a:gd name="connsiteX908" fmla="*/ 5102550 w 6291298"/>
              <a:gd name="connsiteY908" fmla="*/ 5900631 h 7957261"/>
              <a:gd name="connsiteX909" fmla="*/ 5096988 w 6291298"/>
              <a:gd name="connsiteY909" fmla="*/ 5871394 h 7957261"/>
              <a:gd name="connsiteX910" fmla="*/ 5101844 w 6291298"/>
              <a:gd name="connsiteY910" fmla="*/ 5870326 h 7957261"/>
              <a:gd name="connsiteX911" fmla="*/ 568272 w 6291298"/>
              <a:gd name="connsiteY911" fmla="*/ 5856313 h 7957261"/>
              <a:gd name="connsiteX912" fmla="*/ 572631 w 6291298"/>
              <a:gd name="connsiteY912" fmla="*/ 5862218 h 7957261"/>
              <a:gd name="connsiteX913" fmla="*/ 566757 w 6291298"/>
              <a:gd name="connsiteY913" fmla="*/ 5869760 h 7957261"/>
              <a:gd name="connsiteX914" fmla="*/ 562339 w 6291298"/>
              <a:gd name="connsiteY914" fmla="*/ 5862280 h 7957261"/>
              <a:gd name="connsiteX915" fmla="*/ 568272 w 6291298"/>
              <a:gd name="connsiteY915" fmla="*/ 5856313 h 7957261"/>
              <a:gd name="connsiteX916" fmla="*/ 5069846 w 6291298"/>
              <a:gd name="connsiteY916" fmla="*/ 5837023 h 7957261"/>
              <a:gd name="connsiteX917" fmla="*/ 5073324 w 6291298"/>
              <a:gd name="connsiteY917" fmla="*/ 5837930 h 7957261"/>
              <a:gd name="connsiteX918" fmla="*/ 5077632 w 6291298"/>
              <a:gd name="connsiteY918" fmla="*/ 5847427 h 7957261"/>
              <a:gd name="connsiteX919" fmla="*/ 5069732 w 6291298"/>
              <a:gd name="connsiteY919" fmla="*/ 5849405 h 7957261"/>
              <a:gd name="connsiteX920" fmla="*/ 5067253 w 6291298"/>
              <a:gd name="connsiteY920" fmla="*/ 5840091 h 7957261"/>
              <a:gd name="connsiteX921" fmla="*/ 5069846 w 6291298"/>
              <a:gd name="connsiteY921" fmla="*/ 5837023 h 7957261"/>
              <a:gd name="connsiteX922" fmla="*/ 5127273 w 6291298"/>
              <a:gd name="connsiteY922" fmla="*/ 5806428 h 7957261"/>
              <a:gd name="connsiteX923" fmla="*/ 5129461 w 6291298"/>
              <a:gd name="connsiteY923" fmla="*/ 5825292 h 7957261"/>
              <a:gd name="connsiteX924" fmla="*/ 5148228 w 6291298"/>
              <a:gd name="connsiteY924" fmla="*/ 5824425 h 7957261"/>
              <a:gd name="connsiteX925" fmla="*/ 5160817 w 6291298"/>
              <a:gd name="connsiteY925" fmla="*/ 5826790 h 7957261"/>
              <a:gd name="connsiteX926" fmla="*/ 5155989 w 6291298"/>
              <a:gd name="connsiteY926" fmla="*/ 5837009 h 7957261"/>
              <a:gd name="connsiteX927" fmla="*/ 5132640 w 6291298"/>
              <a:gd name="connsiteY927" fmla="*/ 5839964 h 7957261"/>
              <a:gd name="connsiteX928" fmla="*/ 5129067 w 6291298"/>
              <a:gd name="connsiteY928" fmla="*/ 5825444 h 7957261"/>
              <a:gd name="connsiteX929" fmla="*/ 5112252 w 6291298"/>
              <a:gd name="connsiteY929" fmla="*/ 5817400 h 7957261"/>
              <a:gd name="connsiteX930" fmla="*/ 5127273 w 6291298"/>
              <a:gd name="connsiteY930" fmla="*/ 5806428 h 7957261"/>
              <a:gd name="connsiteX931" fmla="*/ 566653 w 6291298"/>
              <a:gd name="connsiteY931" fmla="*/ 5805504 h 7957261"/>
              <a:gd name="connsiteX932" fmla="*/ 578041 w 6291298"/>
              <a:gd name="connsiteY932" fmla="*/ 5810516 h 7957261"/>
              <a:gd name="connsiteX933" fmla="*/ 564351 w 6291298"/>
              <a:gd name="connsiteY933" fmla="*/ 5828029 h 7957261"/>
              <a:gd name="connsiteX934" fmla="*/ 544904 w 6291298"/>
              <a:gd name="connsiteY934" fmla="*/ 5845166 h 7957261"/>
              <a:gd name="connsiteX935" fmla="*/ 483864 w 6291298"/>
              <a:gd name="connsiteY935" fmla="*/ 5871087 h 7957261"/>
              <a:gd name="connsiteX936" fmla="*/ 519987 w 6291298"/>
              <a:gd name="connsiteY936" fmla="*/ 5838039 h 7957261"/>
              <a:gd name="connsiteX937" fmla="*/ 552654 w 6291298"/>
              <a:gd name="connsiteY937" fmla="*/ 5809549 h 7957261"/>
              <a:gd name="connsiteX938" fmla="*/ 566653 w 6291298"/>
              <a:gd name="connsiteY938" fmla="*/ 5805504 h 7957261"/>
              <a:gd name="connsiteX939" fmla="*/ 779759 w 6291298"/>
              <a:gd name="connsiteY939" fmla="*/ 5803723 h 7957261"/>
              <a:gd name="connsiteX940" fmla="*/ 778430 w 6291298"/>
              <a:gd name="connsiteY940" fmla="*/ 5807304 h 7957261"/>
              <a:gd name="connsiteX941" fmla="*/ 780371 w 6291298"/>
              <a:gd name="connsiteY941" fmla="*/ 5808610 h 7957261"/>
              <a:gd name="connsiteX942" fmla="*/ 779759 w 6291298"/>
              <a:gd name="connsiteY942" fmla="*/ 5803723 h 7957261"/>
              <a:gd name="connsiteX943" fmla="*/ 656489 w 6291298"/>
              <a:gd name="connsiteY943" fmla="*/ 5795433 h 7957261"/>
              <a:gd name="connsiteX944" fmla="*/ 645863 w 6291298"/>
              <a:gd name="connsiteY944" fmla="*/ 5830907 h 7957261"/>
              <a:gd name="connsiteX945" fmla="*/ 656489 w 6291298"/>
              <a:gd name="connsiteY945" fmla="*/ 5795433 h 7957261"/>
              <a:gd name="connsiteX946" fmla="*/ 512806 w 6291298"/>
              <a:gd name="connsiteY946" fmla="*/ 5789511 h 7957261"/>
              <a:gd name="connsiteX947" fmla="*/ 515567 w 6291298"/>
              <a:gd name="connsiteY947" fmla="*/ 5823412 h 7957261"/>
              <a:gd name="connsiteX948" fmla="*/ 512806 w 6291298"/>
              <a:gd name="connsiteY948" fmla="*/ 5789511 h 7957261"/>
              <a:gd name="connsiteX949" fmla="*/ 216496 w 6291298"/>
              <a:gd name="connsiteY949" fmla="*/ 5766182 h 7957261"/>
              <a:gd name="connsiteX950" fmla="*/ 219956 w 6291298"/>
              <a:gd name="connsiteY950" fmla="*/ 5784757 h 7957261"/>
              <a:gd name="connsiteX951" fmla="*/ 299118 w 6291298"/>
              <a:gd name="connsiteY951" fmla="*/ 5800695 h 7957261"/>
              <a:gd name="connsiteX952" fmla="*/ 365064 w 6291298"/>
              <a:gd name="connsiteY952" fmla="*/ 5829432 h 7957261"/>
              <a:gd name="connsiteX953" fmla="*/ 369192 w 6291298"/>
              <a:gd name="connsiteY953" fmla="*/ 5847515 h 7957261"/>
              <a:gd name="connsiteX954" fmla="*/ 308067 w 6291298"/>
              <a:gd name="connsiteY954" fmla="*/ 5877351 h 7957261"/>
              <a:gd name="connsiteX955" fmla="*/ 296579 w 6291298"/>
              <a:gd name="connsiteY955" fmla="*/ 5885348 h 7957261"/>
              <a:gd name="connsiteX956" fmla="*/ 268736 w 6291298"/>
              <a:gd name="connsiteY956" fmla="*/ 5915856 h 7957261"/>
              <a:gd name="connsiteX957" fmla="*/ 268394 w 6291298"/>
              <a:gd name="connsiteY957" fmla="*/ 5915536 h 7957261"/>
              <a:gd name="connsiteX958" fmla="*/ 268547 w 6291298"/>
              <a:gd name="connsiteY958" fmla="*/ 5915945 h 7957261"/>
              <a:gd name="connsiteX959" fmla="*/ 268736 w 6291298"/>
              <a:gd name="connsiteY959" fmla="*/ 5915856 h 7957261"/>
              <a:gd name="connsiteX960" fmla="*/ 261736 w 6291298"/>
              <a:gd name="connsiteY960" fmla="*/ 5961096 h 7957261"/>
              <a:gd name="connsiteX961" fmla="*/ 231544 w 6291298"/>
              <a:gd name="connsiteY961" fmla="*/ 5958035 h 7957261"/>
              <a:gd name="connsiteX962" fmla="*/ 256905 w 6291298"/>
              <a:gd name="connsiteY962" fmla="*/ 5901548 h 7957261"/>
              <a:gd name="connsiteX963" fmla="*/ 250398 w 6291298"/>
              <a:gd name="connsiteY963" fmla="*/ 5876037 h 7957261"/>
              <a:gd name="connsiteX964" fmla="*/ 197059 w 6291298"/>
              <a:gd name="connsiteY964" fmla="*/ 5853326 h 7957261"/>
              <a:gd name="connsiteX965" fmla="*/ 187416 w 6291298"/>
              <a:gd name="connsiteY965" fmla="*/ 5824110 h 7957261"/>
              <a:gd name="connsiteX966" fmla="*/ 204662 w 6291298"/>
              <a:gd name="connsiteY966" fmla="*/ 5780431 h 7957261"/>
              <a:gd name="connsiteX967" fmla="*/ 216496 w 6291298"/>
              <a:gd name="connsiteY967" fmla="*/ 5766182 h 7957261"/>
              <a:gd name="connsiteX968" fmla="*/ 5279411 w 6291298"/>
              <a:gd name="connsiteY968" fmla="*/ 5736840 h 7957261"/>
              <a:gd name="connsiteX969" fmla="*/ 5288601 w 6291298"/>
              <a:gd name="connsiteY969" fmla="*/ 5745594 h 7957261"/>
              <a:gd name="connsiteX970" fmla="*/ 5272807 w 6291298"/>
              <a:gd name="connsiteY970" fmla="*/ 5765050 h 7957261"/>
              <a:gd name="connsiteX971" fmla="*/ 5261616 w 6291298"/>
              <a:gd name="connsiteY971" fmla="*/ 5759286 h 7957261"/>
              <a:gd name="connsiteX972" fmla="*/ 5241879 w 6291298"/>
              <a:gd name="connsiteY972" fmla="*/ 5740642 h 7957261"/>
              <a:gd name="connsiteX973" fmla="*/ 5279411 w 6291298"/>
              <a:gd name="connsiteY973" fmla="*/ 5736840 h 7957261"/>
              <a:gd name="connsiteX974" fmla="*/ 5187848 w 6291298"/>
              <a:gd name="connsiteY974" fmla="*/ 5733461 h 7957261"/>
              <a:gd name="connsiteX975" fmla="*/ 5195753 w 6291298"/>
              <a:gd name="connsiteY975" fmla="*/ 5769815 h 7957261"/>
              <a:gd name="connsiteX976" fmla="*/ 5172336 w 6291298"/>
              <a:gd name="connsiteY976" fmla="*/ 5770146 h 7957261"/>
              <a:gd name="connsiteX977" fmla="*/ 5187848 w 6291298"/>
              <a:gd name="connsiteY977" fmla="*/ 5733461 h 7957261"/>
              <a:gd name="connsiteX978" fmla="*/ 137552 w 6291298"/>
              <a:gd name="connsiteY978" fmla="*/ 5733092 h 7957261"/>
              <a:gd name="connsiteX979" fmla="*/ 148134 w 6291298"/>
              <a:gd name="connsiteY979" fmla="*/ 5744004 h 7957261"/>
              <a:gd name="connsiteX980" fmla="*/ 135038 w 6291298"/>
              <a:gd name="connsiteY980" fmla="*/ 5752536 h 7957261"/>
              <a:gd name="connsiteX981" fmla="*/ 170447 w 6291298"/>
              <a:gd name="connsiteY981" fmla="*/ 5749287 h 7957261"/>
              <a:gd name="connsiteX982" fmla="*/ 173602 w 6291298"/>
              <a:gd name="connsiteY982" fmla="*/ 5776205 h 7957261"/>
              <a:gd name="connsiteX983" fmla="*/ 181206 w 6291298"/>
              <a:gd name="connsiteY983" fmla="*/ 5801115 h 7957261"/>
              <a:gd name="connsiteX984" fmla="*/ 154204 w 6291298"/>
              <a:gd name="connsiteY984" fmla="*/ 5812695 h 7957261"/>
              <a:gd name="connsiteX985" fmla="*/ 132122 w 6291298"/>
              <a:gd name="connsiteY985" fmla="*/ 5813016 h 7957261"/>
              <a:gd name="connsiteX986" fmla="*/ 101828 w 6291298"/>
              <a:gd name="connsiteY986" fmla="*/ 5814765 h 7957261"/>
              <a:gd name="connsiteX987" fmla="*/ 103557 w 6291298"/>
              <a:gd name="connsiteY987" fmla="*/ 5789840 h 7957261"/>
              <a:gd name="connsiteX988" fmla="*/ 107658 w 6291298"/>
              <a:gd name="connsiteY988" fmla="*/ 5779662 h 7957261"/>
              <a:gd name="connsiteX989" fmla="*/ 113403 w 6291298"/>
              <a:gd name="connsiteY989" fmla="*/ 5766212 h 7957261"/>
              <a:gd name="connsiteX990" fmla="*/ 126179 w 6291298"/>
              <a:gd name="connsiteY990" fmla="*/ 5741522 h 7957261"/>
              <a:gd name="connsiteX991" fmla="*/ 137552 w 6291298"/>
              <a:gd name="connsiteY991" fmla="*/ 5733092 h 7957261"/>
              <a:gd name="connsiteX992" fmla="*/ 5483868 w 6291298"/>
              <a:gd name="connsiteY992" fmla="*/ 5695445 h 7957261"/>
              <a:gd name="connsiteX993" fmla="*/ 5486336 w 6291298"/>
              <a:gd name="connsiteY993" fmla="*/ 5753395 h 7957261"/>
              <a:gd name="connsiteX994" fmla="*/ 5461329 w 6291298"/>
              <a:gd name="connsiteY994" fmla="*/ 5773935 h 7957261"/>
              <a:gd name="connsiteX995" fmla="*/ 5435549 w 6291298"/>
              <a:gd name="connsiteY995" fmla="*/ 5718368 h 7957261"/>
              <a:gd name="connsiteX996" fmla="*/ 5483868 w 6291298"/>
              <a:gd name="connsiteY996" fmla="*/ 5695445 h 7957261"/>
              <a:gd name="connsiteX997" fmla="*/ 632958 w 6291298"/>
              <a:gd name="connsiteY997" fmla="*/ 5648959 h 7957261"/>
              <a:gd name="connsiteX998" fmla="*/ 636752 w 6291298"/>
              <a:gd name="connsiteY998" fmla="*/ 5657847 h 7957261"/>
              <a:gd name="connsiteX999" fmla="*/ 628957 w 6291298"/>
              <a:gd name="connsiteY999" fmla="*/ 5663461 h 7957261"/>
              <a:gd name="connsiteX1000" fmla="*/ 625661 w 6291298"/>
              <a:gd name="connsiteY1000" fmla="*/ 5655274 h 7957261"/>
              <a:gd name="connsiteX1001" fmla="*/ 632958 w 6291298"/>
              <a:gd name="connsiteY1001" fmla="*/ 5648959 h 7957261"/>
              <a:gd name="connsiteX1002" fmla="*/ 5203739 w 6291298"/>
              <a:gd name="connsiteY1002" fmla="*/ 5597664 h 7957261"/>
              <a:gd name="connsiteX1003" fmla="*/ 5213356 w 6291298"/>
              <a:gd name="connsiteY1003" fmla="*/ 5605843 h 7957261"/>
              <a:gd name="connsiteX1004" fmla="*/ 5219222 w 6291298"/>
              <a:gd name="connsiteY1004" fmla="*/ 5635968 h 7957261"/>
              <a:gd name="connsiteX1005" fmla="*/ 5196000 w 6291298"/>
              <a:gd name="connsiteY1005" fmla="*/ 5646087 h 7957261"/>
              <a:gd name="connsiteX1006" fmla="*/ 5192071 w 6291298"/>
              <a:gd name="connsiteY1006" fmla="*/ 5642878 h 7957261"/>
              <a:gd name="connsiteX1007" fmla="*/ 5193004 w 6291298"/>
              <a:gd name="connsiteY1007" fmla="*/ 5602670 h 7957261"/>
              <a:gd name="connsiteX1008" fmla="*/ 5203739 w 6291298"/>
              <a:gd name="connsiteY1008" fmla="*/ 5597664 h 7957261"/>
              <a:gd name="connsiteX1009" fmla="*/ 5289181 w 6291298"/>
              <a:gd name="connsiteY1009" fmla="*/ 5489698 h 7957261"/>
              <a:gd name="connsiteX1010" fmla="*/ 5302153 w 6291298"/>
              <a:gd name="connsiteY1010" fmla="*/ 5501797 h 7957261"/>
              <a:gd name="connsiteX1011" fmla="*/ 5300040 w 6291298"/>
              <a:gd name="connsiteY1011" fmla="*/ 5506521 h 7957261"/>
              <a:gd name="connsiteX1012" fmla="*/ 5291873 w 6291298"/>
              <a:gd name="connsiteY1012" fmla="*/ 5508228 h 7957261"/>
              <a:gd name="connsiteX1013" fmla="*/ 5277843 w 6291298"/>
              <a:gd name="connsiteY1013" fmla="*/ 5509655 h 7957261"/>
              <a:gd name="connsiteX1014" fmla="*/ 5270453 w 6291298"/>
              <a:gd name="connsiteY1014" fmla="*/ 5499033 h 7957261"/>
              <a:gd name="connsiteX1015" fmla="*/ 5288918 w 6291298"/>
              <a:gd name="connsiteY1015" fmla="*/ 5489726 h 7957261"/>
              <a:gd name="connsiteX1016" fmla="*/ 5019681 w 6291298"/>
              <a:gd name="connsiteY1016" fmla="*/ 5479952 h 7957261"/>
              <a:gd name="connsiteX1017" fmla="*/ 5023636 w 6291298"/>
              <a:gd name="connsiteY1017" fmla="*/ 5483104 h 7957261"/>
              <a:gd name="connsiteX1018" fmla="*/ 5041805 w 6291298"/>
              <a:gd name="connsiteY1018" fmla="*/ 5506902 h 7957261"/>
              <a:gd name="connsiteX1019" fmla="*/ 5028181 w 6291298"/>
              <a:gd name="connsiteY1019" fmla="*/ 5511048 h 7957261"/>
              <a:gd name="connsiteX1020" fmla="*/ 5014173 w 6291298"/>
              <a:gd name="connsiteY1020" fmla="*/ 5482794 h 7957261"/>
              <a:gd name="connsiteX1021" fmla="*/ 5019681 w 6291298"/>
              <a:gd name="connsiteY1021" fmla="*/ 5479952 h 7957261"/>
              <a:gd name="connsiteX1022" fmla="*/ 4930934 w 6291298"/>
              <a:gd name="connsiteY1022" fmla="*/ 5450642 h 7957261"/>
              <a:gd name="connsiteX1023" fmla="*/ 4950372 w 6291298"/>
              <a:gd name="connsiteY1023" fmla="*/ 5462756 h 7957261"/>
              <a:gd name="connsiteX1024" fmla="*/ 4938191 w 6291298"/>
              <a:gd name="connsiteY1024" fmla="*/ 5460343 h 7957261"/>
              <a:gd name="connsiteX1025" fmla="*/ 4930934 w 6291298"/>
              <a:gd name="connsiteY1025" fmla="*/ 5450642 h 7957261"/>
              <a:gd name="connsiteX1026" fmla="*/ 5308782 w 6291298"/>
              <a:gd name="connsiteY1026" fmla="*/ 5448371 h 7957261"/>
              <a:gd name="connsiteX1027" fmla="*/ 5287505 w 6291298"/>
              <a:gd name="connsiteY1027" fmla="*/ 5489225 h 7957261"/>
              <a:gd name="connsiteX1028" fmla="*/ 5287245 w 6291298"/>
              <a:gd name="connsiteY1028" fmla="*/ 5489255 h 7957261"/>
              <a:gd name="connsiteX1029" fmla="*/ 5308782 w 6291298"/>
              <a:gd name="connsiteY1029" fmla="*/ 5448371 h 7957261"/>
              <a:gd name="connsiteX1030" fmla="*/ 4924449 w 6291298"/>
              <a:gd name="connsiteY1030" fmla="*/ 5415340 h 7957261"/>
              <a:gd name="connsiteX1031" fmla="*/ 4928690 w 6291298"/>
              <a:gd name="connsiteY1031" fmla="*/ 5418481 h 7957261"/>
              <a:gd name="connsiteX1032" fmla="*/ 4914659 w 6291298"/>
              <a:gd name="connsiteY1032" fmla="*/ 5437852 h 7957261"/>
              <a:gd name="connsiteX1033" fmla="*/ 4924449 w 6291298"/>
              <a:gd name="connsiteY1033" fmla="*/ 5415340 h 7957261"/>
              <a:gd name="connsiteX1034" fmla="*/ 590560 w 6291298"/>
              <a:gd name="connsiteY1034" fmla="*/ 5371949 h 7957261"/>
              <a:gd name="connsiteX1035" fmla="*/ 595070 w 6291298"/>
              <a:gd name="connsiteY1035" fmla="*/ 5385093 h 7957261"/>
              <a:gd name="connsiteX1036" fmla="*/ 583817 w 6291298"/>
              <a:gd name="connsiteY1036" fmla="*/ 5398272 h 7957261"/>
              <a:gd name="connsiteX1037" fmla="*/ 578293 w 6291298"/>
              <a:gd name="connsiteY1037" fmla="*/ 5384279 h 7957261"/>
              <a:gd name="connsiteX1038" fmla="*/ 590560 w 6291298"/>
              <a:gd name="connsiteY1038" fmla="*/ 5371949 h 7957261"/>
              <a:gd name="connsiteX1039" fmla="*/ 4942469 w 6291298"/>
              <a:gd name="connsiteY1039" fmla="*/ 5327081 h 7957261"/>
              <a:gd name="connsiteX1040" fmla="*/ 4937299 w 6291298"/>
              <a:gd name="connsiteY1040" fmla="*/ 5349359 h 7957261"/>
              <a:gd name="connsiteX1041" fmla="*/ 4935397 w 6291298"/>
              <a:gd name="connsiteY1041" fmla="*/ 5327704 h 7957261"/>
              <a:gd name="connsiteX1042" fmla="*/ 4942469 w 6291298"/>
              <a:gd name="connsiteY1042" fmla="*/ 5327081 h 7957261"/>
              <a:gd name="connsiteX1043" fmla="*/ 5088411 w 6291298"/>
              <a:gd name="connsiteY1043" fmla="*/ 5139720 h 7957261"/>
              <a:gd name="connsiteX1044" fmla="*/ 5099644 w 6291298"/>
              <a:gd name="connsiteY1044" fmla="*/ 5147138 h 7957261"/>
              <a:gd name="connsiteX1045" fmla="*/ 5061585 w 6291298"/>
              <a:gd name="connsiteY1045" fmla="*/ 5169853 h 7957261"/>
              <a:gd name="connsiteX1046" fmla="*/ 5088411 w 6291298"/>
              <a:gd name="connsiteY1046" fmla="*/ 5139720 h 7957261"/>
              <a:gd name="connsiteX1047" fmla="*/ 5024942 w 6291298"/>
              <a:gd name="connsiteY1047" fmla="*/ 5110196 h 7957261"/>
              <a:gd name="connsiteX1048" fmla="*/ 5028141 w 6291298"/>
              <a:gd name="connsiteY1048" fmla="*/ 5137577 h 7957261"/>
              <a:gd name="connsiteX1049" fmla="*/ 5021367 w 6291298"/>
              <a:gd name="connsiteY1049" fmla="*/ 5139611 h 7957261"/>
              <a:gd name="connsiteX1050" fmla="*/ 5016148 w 6291298"/>
              <a:gd name="connsiteY1050" fmla="*/ 5135963 h 7957261"/>
              <a:gd name="connsiteX1051" fmla="*/ 5024942 w 6291298"/>
              <a:gd name="connsiteY1051" fmla="*/ 5110196 h 7957261"/>
              <a:gd name="connsiteX1052" fmla="*/ 446509 w 6291298"/>
              <a:gd name="connsiteY1052" fmla="*/ 5080843 h 7957261"/>
              <a:gd name="connsiteX1053" fmla="*/ 474812 w 6291298"/>
              <a:gd name="connsiteY1053" fmla="*/ 5143408 h 7957261"/>
              <a:gd name="connsiteX1054" fmla="*/ 469033 w 6291298"/>
              <a:gd name="connsiteY1054" fmla="*/ 5161825 h 7957261"/>
              <a:gd name="connsiteX1055" fmla="*/ 455938 w 6291298"/>
              <a:gd name="connsiteY1055" fmla="*/ 5179433 h 7957261"/>
              <a:gd name="connsiteX1056" fmla="*/ 447506 w 6291298"/>
              <a:gd name="connsiteY1056" fmla="*/ 5162358 h 7957261"/>
              <a:gd name="connsiteX1057" fmla="*/ 438175 w 6291298"/>
              <a:gd name="connsiteY1057" fmla="*/ 5159415 h 7957261"/>
              <a:gd name="connsiteX1058" fmla="*/ 437350 w 6291298"/>
              <a:gd name="connsiteY1058" fmla="*/ 5162052 h 7957261"/>
              <a:gd name="connsiteX1059" fmla="*/ 422627 w 6291298"/>
              <a:gd name="connsiteY1059" fmla="*/ 5168062 h 7957261"/>
              <a:gd name="connsiteX1060" fmla="*/ 384650 w 6291298"/>
              <a:gd name="connsiteY1060" fmla="*/ 5138291 h 7957261"/>
              <a:gd name="connsiteX1061" fmla="*/ 388059 w 6291298"/>
              <a:gd name="connsiteY1061" fmla="*/ 5128884 h 7957261"/>
              <a:gd name="connsiteX1062" fmla="*/ 403260 w 6291298"/>
              <a:gd name="connsiteY1062" fmla="*/ 5118358 h 7957261"/>
              <a:gd name="connsiteX1063" fmla="*/ 431214 w 6291298"/>
              <a:gd name="connsiteY1063" fmla="*/ 5090544 h 7957261"/>
              <a:gd name="connsiteX1064" fmla="*/ 446509 w 6291298"/>
              <a:gd name="connsiteY1064" fmla="*/ 5080843 h 7957261"/>
              <a:gd name="connsiteX1065" fmla="*/ 5109603 w 6291298"/>
              <a:gd name="connsiteY1065" fmla="*/ 5058099 h 7957261"/>
              <a:gd name="connsiteX1066" fmla="*/ 5131529 w 6291298"/>
              <a:gd name="connsiteY1066" fmla="*/ 5074466 h 7957261"/>
              <a:gd name="connsiteX1067" fmla="*/ 5117754 w 6291298"/>
              <a:gd name="connsiteY1067" fmla="*/ 5070058 h 7957261"/>
              <a:gd name="connsiteX1068" fmla="*/ 5109603 w 6291298"/>
              <a:gd name="connsiteY1068" fmla="*/ 5058099 h 7957261"/>
              <a:gd name="connsiteX1069" fmla="*/ 5278517 w 6291298"/>
              <a:gd name="connsiteY1069" fmla="*/ 4894354 h 7957261"/>
              <a:gd name="connsiteX1070" fmla="*/ 5280551 w 6291298"/>
              <a:gd name="connsiteY1070" fmla="*/ 4901396 h 7957261"/>
              <a:gd name="connsiteX1071" fmla="*/ 5271261 w 6291298"/>
              <a:gd name="connsiteY1071" fmla="*/ 4904523 h 7957261"/>
              <a:gd name="connsiteX1072" fmla="*/ 5268938 w 6291298"/>
              <a:gd name="connsiteY1072" fmla="*/ 4894941 h 7957261"/>
              <a:gd name="connsiteX1073" fmla="*/ 5278517 w 6291298"/>
              <a:gd name="connsiteY1073" fmla="*/ 4894354 h 7957261"/>
              <a:gd name="connsiteX1074" fmla="*/ 5169964 w 6291298"/>
              <a:gd name="connsiteY1074" fmla="*/ 4874209 h 7957261"/>
              <a:gd name="connsiteX1075" fmla="*/ 5193923 w 6291298"/>
              <a:gd name="connsiteY1075" fmla="*/ 4930990 h 7957261"/>
              <a:gd name="connsiteX1076" fmla="*/ 5169964 w 6291298"/>
              <a:gd name="connsiteY1076" fmla="*/ 4874209 h 7957261"/>
              <a:gd name="connsiteX1077" fmla="*/ 5106097 w 6291298"/>
              <a:gd name="connsiteY1077" fmla="*/ 4845959 h 7957261"/>
              <a:gd name="connsiteX1078" fmla="*/ 5104444 w 6291298"/>
              <a:gd name="connsiteY1078" fmla="*/ 4877989 h 7957261"/>
              <a:gd name="connsiteX1079" fmla="*/ 5090547 w 6291298"/>
              <a:gd name="connsiteY1079" fmla="*/ 4890343 h 7957261"/>
              <a:gd name="connsiteX1080" fmla="*/ 5102944 w 6291298"/>
              <a:gd name="connsiteY1080" fmla="*/ 4902023 h 7957261"/>
              <a:gd name="connsiteX1081" fmla="*/ 5145997 w 6291298"/>
              <a:gd name="connsiteY1081" fmla="*/ 4900155 h 7957261"/>
              <a:gd name="connsiteX1082" fmla="*/ 5150506 w 6291298"/>
              <a:gd name="connsiteY1082" fmla="*/ 4916961 h 7957261"/>
              <a:gd name="connsiteX1083" fmla="*/ 5115466 w 6291298"/>
              <a:gd name="connsiteY1083" fmla="*/ 4944480 h 7957261"/>
              <a:gd name="connsiteX1084" fmla="*/ 5115418 w 6291298"/>
              <a:gd name="connsiteY1084" fmla="*/ 4944661 h 7957261"/>
              <a:gd name="connsiteX1085" fmla="*/ 5115311 w 6291298"/>
              <a:gd name="connsiteY1085" fmla="*/ 4944521 h 7957261"/>
              <a:gd name="connsiteX1086" fmla="*/ 5068763 w 6291298"/>
              <a:gd name="connsiteY1086" fmla="*/ 4967468 h 7957261"/>
              <a:gd name="connsiteX1087" fmla="*/ 5052243 w 6291298"/>
              <a:gd name="connsiteY1087" fmla="*/ 4975053 h 7957261"/>
              <a:gd name="connsiteX1088" fmla="*/ 5031063 w 6291298"/>
              <a:gd name="connsiteY1088" fmla="*/ 4969332 h 7957261"/>
              <a:gd name="connsiteX1089" fmla="*/ 5024412 w 6291298"/>
              <a:gd name="connsiteY1089" fmla="*/ 4977547 h 7957261"/>
              <a:gd name="connsiteX1090" fmla="*/ 4995439 w 6291298"/>
              <a:gd name="connsiteY1090" fmla="*/ 4965904 h 7957261"/>
              <a:gd name="connsiteX1091" fmla="*/ 4982038 w 6291298"/>
              <a:gd name="connsiteY1091" fmla="*/ 4973361 h 7957261"/>
              <a:gd name="connsiteX1092" fmla="*/ 4959127 w 6291298"/>
              <a:gd name="connsiteY1092" fmla="*/ 4993365 h 7957261"/>
              <a:gd name="connsiteX1093" fmla="*/ 4944644 w 6291298"/>
              <a:gd name="connsiteY1093" fmla="*/ 4999316 h 7957261"/>
              <a:gd name="connsiteX1094" fmla="*/ 4949555 w 6291298"/>
              <a:gd name="connsiteY1094" fmla="*/ 5017549 h 7957261"/>
              <a:gd name="connsiteX1095" fmla="*/ 4939843 w 6291298"/>
              <a:gd name="connsiteY1095" fmla="*/ 5009865 h 7957261"/>
              <a:gd name="connsiteX1096" fmla="*/ 4917028 w 6291298"/>
              <a:gd name="connsiteY1096" fmla="*/ 5012008 h 7957261"/>
              <a:gd name="connsiteX1097" fmla="*/ 4890948 w 6291298"/>
              <a:gd name="connsiteY1097" fmla="*/ 5020747 h 7957261"/>
              <a:gd name="connsiteX1098" fmla="*/ 4873420 w 6291298"/>
              <a:gd name="connsiteY1098" fmla="*/ 5028480 h 7957261"/>
              <a:gd name="connsiteX1099" fmla="*/ 4842578 w 6291298"/>
              <a:gd name="connsiteY1099" fmla="*/ 5022712 h 7957261"/>
              <a:gd name="connsiteX1100" fmla="*/ 4815892 w 6291298"/>
              <a:gd name="connsiteY1100" fmla="*/ 5038338 h 7957261"/>
              <a:gd name="connsiteX1101" fmla="*/ 4786584 w 6291298"/>
              <a:gd name="connsiteY1101" fmla="*/ 5024808 h 7957261"/>
              <a:gd name="connsiteX1102" fmla="*/ 4810432 w 6291298"/>
              <a:gd name="connsiteY1102" fmla="*/ 4996514 h 7957261"/>
              <a:gd name="connsiteX1103" fmla="*/ 4799796 w 6291298"/>
              <a:gd name="connsiteY1103" fmla="*/ 4972795 h 7957261"/>
              <a:gd name="connsiteX1104" fmla="*/ 4822438 w 6291298"/>
              <a:gd name="connsiteY1104" fmla="*/ 4961896 h 7957261"/>
              <a:gd name="connsiteX1105" fmla="*/ 4843522 w 6291298"/>
              <a:gd name="connsiteY1105" fmla="*/ 4961596 h 7957261"/>
              <a:gd name="connsiteX1106" fmla="*/ 4834481 w 6291298"/>
              <a:gd name="connsiteY1106" fmla="*/ 4950018 h 7957261"/>
              <a:gd name="connsiteX1107" fmla="*/ 4853437 w 6291298"/>
              <a:gd name="connsiteY1107" fmla="*/ 4953348 h 7957261"/>
              <a:gd name="connsiteX1108" fmla="*/ 4867101 w 6291298"/>
              <a:gd name="connsiteY1108" fmla="*/ 4934869 h 7957261"/>
              <a:gd name="connsiteX1109" fmla="*/ 4867114 w 6291298"/>
              <a:gd name="connsiteY1109" fmla="*/ 4934874 h 7957261"/>
              <a:gd name="connsiteX1110" fmla="*/ 4890399 w 6291298"/>
              <a:gd name="connsiteY1110" fmla="*/ 4938590 h 7957261"/>
              <a:gd name="connsiteX1111" fmla="*/ 4918458 w 6291298"/>
              <a:gd name="connsiteY1111" fmla="*/ 4902334 h 7957261"/>
              <a:gd name="connsiteX1112" fmla="*/ 4937367 w 6291298"/>
              <a:gd name="connsiteY1112" fmla="*/ 4916258 h 7957261"/>
              <a:gd name="connsiteX1113" fmla="*/ 4956439 w 6291298"/>
              <a:gd name="connsiteY1113" fmla="*/ 4912024 h 7957261"/>
              <a:gd name="connsiteX1114" fmla="*/ 4978911 w 6291298"/>
              <a:gd name="connsiteY1114" fmla="*/ 4873044 h 7957261"/>
              <a:gd name="connsiteX1115" fmla="*/ 4996726 w 6291298"/>
              <a:gd name="connsiteY1115" fmla="*/ 4875246 h 7957261"/>
              <a:gd name="connsiteX1116" fmla="*/ 4999679 w 6291298"/>
              <a:gd name="connsiteY1116" fmla="*/ 4900119 h 7957261"/>
              <a:gd name="connsiteX1117" fmla="*/ 5026167 w 6291298"/>
              <a:gd name="connsiteY1117" fmla="*/ 4890008 h 7957261"/>
              <a:gd name="connsiteX1118" fmla="*/ 5042808 w 6291298"/>
              <a:gd name="connsiteY1118" fmla="*/ 4876853 h 7957261"/>
              <a:gd name="connsiteX1119" fmla="*/ 5030645 w 6291298"/>
              <a:gd name="connsiteY1119" fmla="*/ 4871140 h 7957261"/>
              <a:gd name="connsiteX1120" fmla="*/ 5017245 w 6291298"/>
              <a:gd name="connsiteY1120" fmla="*/ 4880135 h 7957261"/>
              <a:gd name="connsiteX1121" fmla="*/ 5037699 w 6291298"/>
              <a:gd name="connsiteY1121" fmla="*/ 4854662 h 7957261"/>
              <a:gd name="connsiteX1122" fmla="*/ 5048685 w 6291298"/>
              <a:gd name="connsiteY1122" fmla="*/ 4869095 h 7957261"/>
              <a:gd name="connsiteX1123" fmla="*/ 5043311 w 6291298"/>
              <a:gd name="connsiteY1123" fmla="*/ 4876456 h 7957261"/>
              <a:gd name="connsiteX1124" fmla="*/ 5048415 w 6291298"/>
              <a:gd name="connsiteY1124" fmla="*/ 4872422 h 7957261"/>
              <a:gd name="connsiteX1125" fmla="*/ 5034886 w 6291298"/>
              <a:gd name="connsiteY1125" fmla="*/ 4903459 h 7957261"/>
              <a:gd name="connsiteX1126" fmla="*/ 5034860 w 6291298"/>
              <a:gd name="connsiteY1126" fmla="*/ 4903555 h 7957261"/>
              <a:gd name="connsiteX1127" fmla="*/ 5034926 w 6291298"/>
              <a:gd name="connsiteY1127" fmla="*/ 4903507 h 7957261"/>
              <a:gd name="connsiteX1128" fmla="*/ 5034939 w 6291298"/>
              <a:gd name="connsiteY1128" fmla="*/ 4903512 h 7957261"/>
              <a:gd name="connsiteX1129" fmla="*/ 5035107 w 6291298"/>
              <a:gd name="connsiteY1129" fmla="*/ 4903338 h 7957261"/>
              <a:gd name="connsiteX1130" fmla="*/ 5035024 w 6291298"/>
              <a:gd name="connsiteY1130" fmla="*/ 4903596 h 7957261"/>
              <a:gd name="connsiteX1131" fmla="*/ 5070506 w 6291298"/>
              <a:gd name="connsiteY1131" fmla="*/ 4906375 h 7957261"/>
              <a:gd name="connsiteX1132" fmla="*/ 5075149 w 6291298"/>
              <a:gd name="connsiteY1132" fmla="*/ 4896190 h 7957261"/>
              <a:gd name="connsiteX1133" fmla="*/ 5092685 w 6291298"/>
              <a:gd name="connsiteY1133" fmla="*/ 4865862 h 7957261"/>
              <a:gd name="connsiteX1134" fmla="*/ 5106097 w 6291298"/>
              <a:gd name="connsiteY1134" fmla="*/ 4845959 h 7957261"/>
              <a:gd name="connsiteX1135" fmla="*/ 5008917 w 6291298"/>
              <a:gd name="connsiteY1135" fmla="*/ 4816458 h 7957261"/>
              <a:gd name="connsiteX1136" fmla="*/ 5014874 w 6291298"/>
              <a:gd name="connsiteY1136" fmla="*/ 4818882 h 7957261"/>
              <a:gd name="connsiteX1137" fmla="*/ 5017141 w 6291298"/>
              <a:gd name="connsiteY1137" fmla="*/ 4827265 h 7957261"/>
              <a:gd name="connsiteX1138" fmla="*/ 5007199 w 6291298"/>
              <a:gd name="connsiteY1138" fmla="*/ 4826566 h 7957261"/>
              <a:gd name="connsiteX1139" fmla="*/ 5002547 w 6291298"/>
              <a:gd name="connsiteY1139" fmla="*/ 4818876 h 7957261"/>
              <a:gd name="connsiteX1140" fmla="*/ 5008917 w 6291298"/>
              <a:gd name="connsiteY1140" fmla="*/ 4816458 h 7957261"/>
              <a:gd name="connsiteX1141" fmla="*/ 4962787 w 6291298"/>
              <a:gd name="connsiteY1141" fmla="*/ 4692113 h 7957261"/>
              <a:gd name="connsiteX1142" fmla="*/ 4971255 w 6291298"/>
              <a:gd name="connsiteY1142" fmla="*/ 4708088 h 7957261"/>
              <a:gd name="connsiteX1143" fmla="*/ 4946685 w 6291298"/>
              <a:gd name="connsiteY1143" fmla="*/ 4713034 h 7957261"/>
              <a:gd name="connsiteX1144" fmla="*/ 4939307 w 6291298"/>
              <a:gd name="connsiteY1144" fmla="*/ 4710400 h 7957261"/>
              <a:gd name="connsiteX1145" fmla="*/ 4939624 w 6291298"/>
              <a:gd name="connsiteY1145" fmla="*/ 4702496 h 7957261"/>
              <a:gd name="connsiteX1146" fmla="*/ 4962787 w 6291298"/>
              <a:gd name="connsiteY1146" fmla="*/ 4692113 h 7957261"/>
              <a:gd name="connsiteX1147" fmla="*/ 417358 w 6291298"/>
              <a:gd name="connsiteY1147" fmla="*/ 4584700 h 7957261"/>
              <a:gd name="connsiteX1148" fmla="*/ 413477 w 6291298"/>
              <a:gd name="connsiteY1148" fmla="*/ 4636617 h 7957261"/>
              <a:gd name="connsiteX1149" fmla="*/ 417103 w 6291298"/>
              <a:gd name="connsiteY1149" fmla="*/ 4584848 h 7957261"/>
              <a:gd name="connsiteX1150" fmla="*/ 417358 w 6291298"/>
              <a:gd name="connsiteY1150" fmla="*/ 4584700 h 7957261"/>
              <a:gd name="connsiteX1151" fmla="*/ 417905 w 6291298"/>
              <a:gd name="connsiteY1151" fmla="*/ 4559399 h 7957261"/>
              <a:gd name="connsiteX1152" fmla="*/ 430312 w 6291298"/>
              <a:gd name="connsiteY1152" fmla="*/ 4567052 h 7957261"/>
              <a:gd name="connsiteX1153" fmla="*/ 415417 w 6291298"/>
              <a:gd name="connsiteY1153" fmla="*/ 4584963 h 7957261"/>
              <a:gd name="connsiteX1154" fmla="*/ 415158 w 6291298"/>
              <a:gd name="connsiteY1154" fmla="*/ 4585112 h 7957261"/>
              <a:gd name="connsiteX1155" fmla="*/ 396319 w 6291298"/>
              <a:gd name="connsiteY1155" fmla="*/ 4578439 h 7957261"/>
              <a:gd name="connsiteX1156" fmla="*/ 396381 w 6291298"/>
              <a:gd name="connsiteY1156" fmla="*/ 4572610 h 7957261"/>
              <a:gd name="connsiteX1157" fmla="*/ 404052 w 6291298"/>
              <a:gd name="connsiteY1157" fmla="*/ 4567176 h 7957261"/>
              <a:gd name="connsiteX1158" fmla="*/ 417905 w 6291298"/>
              <a:gd name="connsiteY1158" fmla="*/ 4559399 h 7957261"/>
              <a:gd name="connsiteX1159" fmla="*/ 4961119 w 6291298"/>
              <a:gd name="connsiteY1159" fmla="*/ 4508679 h 7957261"/>
              <a:gd name="connsiteX1160" fmla="*/ 4975655 w 6291298"/>
              <a:gd name="connsiteY1160" fmla="*/ 4523213 h 7957261"/>
              <a:gd name="connsiteX1161" fmla="*/ 5011918 w 6291298"/>
              <a:gd name="connsiteY1161" fmla="*/ 4541012 h 7957261"/>
              <a:gd name="connsiteX1162" fmla="*/ 5037025 w 6291298"/>
              <a:gd name="connsiteY1162" fmla="*/ 4556841 h 7957261"/>
              <a:gd name="connsiteX1163" fmla="*/ 4944120 w 6291298"/>
              <a:gd name="connsiteY1163" fmla="*/ 4516280 h 7957261"/>
              <a:gd name="connsiteX1164" fmla="*/ 4961119 w 6291298"/>
              <a:gd name="connsiteY1164" fmla="*/ 4508679 h 7957261"/>
              <a:gd name="connsiteX1165" fmla="*/ 5020622 w 6291298"/>
              <a:gd name="connsiteY1165" fmla="*/ 4484079 h 7957261"/>
              <a:gd name="connsiteX1166" fmla="*/ 5022938 w 6291298"/>
              <a:gd name="connsiteY1166" fmla="*/ 4486240 h 7957261"/>
              <a:gd name="connsiteX1167" fmla="*/ 5020472 w 6291298"/>
              <a:gd name="connsiteY1167" fmla="*/ 4488089 h 7957261"/>
              <a:gd name="connsiteX1168" fmla="*/ 5018683 w 6291298"/>
              <a:gd name="connsiteY1168" fmla="*/ 4486558 h 7957261"/>
              <a:gd name="connsiteX1169" fmla="*/ 5020622 w 6291298"/>
              <a:gd name="connsiteY1169" fmla="*/ 4484079 h 7957261"/>
              <a:gd name="connsiteX1170" fmla="*/ 4648541 w 6291298"/>
              <a:gd name="connsiteY1170" fmla="*/ 4477637 h 7957261"/>
              <a:gd name="connsiteX1171" fmla="*/ 4647159 w 6291298"/>
              <a:gd name="connsiteY1171" fmla="*/ 4478191 h 7957261"/>
              <a:gd name="connsiteX1172" fmla="*/ 4648227 w 6291298"/>
              <a:gd name="connsiteY1172" fmla="*/ 4478885 h 7957261"/>
              <a:gd name="connsiteX1173" fmla="*/ 4648541 w 6291298"/>
              <a:gd name="connsiteY1173" fmla="*/ 4477637 h 7957261"/>
              <a:gd name="connsiteX1174" fmla="*/ 109592 w 6291298"/>
              <a:gd name="connsiteY1174" fmla="*/ 4368800 h 7957261"/>
              <a:gd name="connsiteX1175" fmla="*/ 161194 w 6291298"/>
              <a:gd name="connsiteY1175" fmla="*/ 4414625 h 7957261"/>
              <a:gd name="connsiteX1176" fmla="*/ 121572 w 6291298"/>
              <a:gd name="connsiteY1176" fmla="*/ 4460018 h 7957261"/>
              <a:gd name="connsiteX1177" fmla="*/ 92985 w 6291298"/>
              <a:gd name="connsiteY1177" fmla="*/ 4401256 h 7957261"/>
              <a:gd name="connsiteX1178" fmla="*/ 109592 w 6291298"/>
              <a:gd name="connsiteY1178" fmla="*/ 4368800 h 7957261"/>
              <a:gd name="connsiteX1179" fmla="*/ 4473136 w 6291298"/>
              <a:gd name="connsiteY1179" fmla="*/ 4366046 h 7957261"/>
              <a:gd name="connsiteX1180" fmla="*/ 4474539 w 6291298"/>
              <a:gd name="connsiteY1180" fmla="*/ 4373400 h 7957261"/>
              <a:gd name="connsiteX1181" fmla="*/ 4600807 w 6291298"/>
              <a:gd name="connsiteY1181" fmla="*/ 4430074 h 7957261"/>
              <a:gd name="connsiteX1182" fmla="*/ 4652375 w 6291298"/>
              <a:gd name="connsiteY1182" fmla="*/ 4452038 h 7957261"/>
              <a:gd name="connsiteX1183" fmla="*/ 4659910 w 6291298"/>
              <a:gd name="connsiteY1183" fmla="*/ 4452543 h 7957261"/>
              <a:gd name="connsiteX1184" fmla="*/ 4659611 w 6291298"/>
              <a:gd name="connsiteY1184" fmla="*/ 4452182 h 7957261"/>
              <a:gd name="connsiteX1185" fmla="*/ 4631321 w 6291298"/>
              <a:gd name="connsiteY1185" fmla="*/ 4435951 h 7957261"/>
              <a:gd name="connsiteX1186" fmla="*/ 4618785 w 6291298"/>
              <a:gd name="connsiteY1186" fmla="*/ 4429113 h 7957261"/>
              <a:gd name="connsiteX1187" fmla="*/ 4595795 w 6291298"/>
              <a:gd name="connsiteY1187" fmla="*/ 4419575 h 7957261"/>
              <a:gd name="connsiteX1188" fmla="*/ 4517269 w 6291298"/>
              <a:gd name="connsiteY1188" fmla="*/ 4352615 h 7957261"/>
              <a:gd name="connsiteX1189" fmla="*/ 4516401 w 6291298"/>
              <a:gd name="connsiteY1189" fmla="*/ 4354088 h 7957261"/>
              <a:gd name="connsiteX1190" fmla="*/ 4517660 w 6291298"/>
              <a:gd name="connsiteY1190" fmla="*/ 4354866 h 7957261"/>
              <a:gd name="connsiteX1191" fmla="*/ 4517269 w 6291298"/>
              <a:gd name="connsiteY1191" fmla="*/ 4352615 h 7957261"/>
              <a:gd name="connsiteX1192" fmla="*/ 4913090 w 6291298"/>
              <a:gd name="connsiteY1192" fmla="*/ 4330012 h 7957261"/>
              <a:gd name="connsiteX1193" fmla="*/ 4914530 w 6291298"/>
              <a:gd name="connsiteY1193" fmla="*/ 4344784 h 7957261"/>
              <a:gd name="connsiteX1194" fmla="*/ 4913026 w 6291298"/>
              <a:gd name="connsiteY1194" fmla="*/ 4330066 h 7957261"/>
              <a:gd name="connsiteX1195" fmla="*/ 4913090 w 6291298"/>
              <a:gd name="connsiteY1195" fmla="*/ 4330012 h 7957261"/>
              <a:gd name="connsiteX1196" fmla="*/ 4465437 w 6291298"/>
              <a:gd name="connsiteY1196" fmla="*/ 4325717 h 7957261"/>
              <a:gd name="connsiteX1197" fmla="*/ 4466822 w 6291298"/>
              <a:gd name="connsiteY1197" fmla="*/ 4332976 h 7957261"/>
              <a:gd name="connsiteX1198" fmla="*/ 4468447 w 6291298"/>
              <a:gd name="connsiteY1198" fmla="*/ 4331153 h 7957261"/>
              <a:gd name="connsiteX1199" fmla="*/ 4912011 w 6291298"/>
              <a:gd name="connsiteY1199" fmla="*/ 4322877 h 7957261"/>
              <a:gd name="connsiteX1200" fmla="*/ 4915869 w 6291298"/>
              <a:gd name="connsiteY1200" fmla="*/ 4324424 h 7957261"/>
              <a:gd name="connsiteX1201" fmla="*/ 4912557 w 6291298"/>
              <a:gd name="connsiteY1201" fmla="*/ 4330181 h 7957261"/>
              <a:gd name="connsiteX1202" fmla="*/ 4912493 w 6291298"/>
              <a:gd name="connsiteY1202" fmla="*/ 4330234 h 7957261"/>
              <a:gd name="connsiteX1203" fmla="*/ 4906876 w 6291298"/>
              <a:gd name="connsiteY1203" fmla="*/ 4329279 h 7957261"/>
              <a:gd name="connsiteX1204" fmla="*/ 4906609 w 6291298"/>
              <a:gd name="connsiteY1204" fmla="*/ 4327638 h 7957261"/>
              <a:gd name="connsiteX1205" fmla="*/ 4908499 w 6291298"/>
              <a:gd name="connsiteY1205" fmla="*/ 4325738 h 7957261"/>
              <a:gd name="connsiteX1206" fmla="*/ 4912011 w 6291298"/>
              <a:gd name="connsiteY1206" fmla="*/ 4322877 h 7957261"/>
              <a:gd name="connsiteX1207" fmla="*/ 308357 w 6291298"/>
              <a:gd name="connsiteY1207" fmla="*/ 4293273 h 7957261"/>
              <a:gd name="connsiteX1208" fmla="*/ 322509 w 6291298"/>
              <a:gd name="connsiteY1208" fmla="*/ 4294200 h 7957261"/>
              <a:gd name="connsiteX1209" fmla="*/ 351277 w 6291298"/>
              <a:gd name="connsiteY1209" fmla="*/ 4304595 h 7957261"/>
              <a:gd name="connsiteX1210" fmla="*/ 300782 w 6291298"/>
              <a:gd name="connsiteY1210" fmla="*/ 4320472 h 7957261"/>
              <a:gd name="connsiteX1211" fmla="*/ 308357 w 6291298"/>
              <a:gd name="connsiteY1211" fmla="*/ 4293273 h 7957261"/>
              <a:gd name="connsiteX1212" fmla="*/ 409869 w 6291298"/>
              <a:gd name="connsiteY1212" fmla="*/ 4242865 h 7957261"/>
              <a:gd name="connsiteX1213" fmla="*/ 410326 w 6291298"/>
              <a:gd name="connsiteY1213" fmla="*/ 4287737 h 7957261"/>
              <a:gd name="connsiteX1214" fmla="*/ 385824 w 6291298"/>
              <a:gd name="connsiteY1214" fmla="*/ 4253729 h 7957261"/>
              <a:gd name="connsiteX1215" fmla="*/ 409869 w 6291298"/>
              <a:gd name="connsiteY1215" fmla="*/ 4242865 h 7957261"/>
              <a:gd name="connsiteX1216" fmla="*/ 4892649 w 6291298"/>
              <a:gd name="connsiteY1216" fmla="*/ 4208615 h 7957261"/>
              <a:gd name="connsiteX1217" fmla="*/ 4896171 w 6291298"/>
              <a:gd name="connsiteY1217" fmla="*/ 4211880 h 7957261"/>
              <a:gd name="connsiteX1218" fmla="*/ 4902103 w 6291298"/>
              <a:gd name="connsiteY1218" fmla="*/ 4211069 h 7957261"/>
              <a:gd name="connsiteX1219" fmla="*/ 4900011 w 6291298"/>
              <a:gd name="connsiteY1219" fmla="*/ 4216665 h 7957261"/>
              <a:gd name="connsiteX1220" fmla="*/ 4896092 w 6291298"/>
              <a:gd name="connsiteY1220" fmla="*/ 4211990 h 7957261"/>
              <a:gd name="connsiteX1221" fmla="*/ 4891210 w 6291298"/>
              <a:gd name="connsiteY1221" fmla="*/ 4215536 h 7957261"/>
              <a:gd name="connsiteX1222" fmla="*/ 4887415 w 6291298"/>
              <a:gd name="connsiteY1222" fmla="*/ 4217125 h 7957261"/>
              <a:gd name="connsiteX1223" fmla="*/ 4886906 w 6291298"/>
              <a:gd name="connsiteY1223" fmla="*/ 4213531 h 7957261"/>
              <a:gd name="connsiteX1224" fmla="*/ 4892649 w 6291298"/>
              <a:gd name="connsiteY1224" fmla="*/ 4208615 h 7957261"/>
              <a:gd name="connsiteX1225" fmla="*/ 4907861 w 6291298"/>
              <a:gd name="connsiteY1225" fmla="*/ 4194975 h 7957261"/>
              <a:gd name="connsiteX1226" fmla="*/ 4910170 w 6291298"/>
              <a:gd name="connsiteY1226" fmla="*/ 4197035 h 7957261"/>
              <a:gd name="connsiteX1227" fmla="*/ 4908922 w 6291298"/>
              <a:gd name="connsiteY1227" fmla="*/ 4198687 h 7957261"/>
              <a:gd name="connsiteX1228" fmla="*/ 4906090 w 6291298"/>
              <a:gd name="connsiteY1228" fmla="*/ 4196900 h 7957261"/>
              <a:gd name="connsiteX1229" fmla="*/ 4907861 w 6291298"/>
              <a:gd name="connsiteY1229" fmla="*/ 4194975 h 7957261"/>
              <a:gd name="connsiteX1230" fmla="*/ 4890010 w 6291298"/>
              <a:gd name="connsiteY1230" fmla="*/ 4187025 h 7957261"/>
              <a:gd name="connsiteX1231" fmla="*/ 4896666 w 6291298"/>
              <a:gd name="connsiteY1231" fmla="*/ 4193887 h 7957261"/>
              <a:gd name="connsiteX1232" fmla="*/ 4893909 w 6291298"/>
              <a:gd name="connsiteY1232" fmla="*/ 4195564 h 7957261"/>
              <a:gd name="connsiteX1233" fmla="*/ 4890010 w 6291298"/>
              <a:gd name="connsiteY1233" fmla="*/ 4187025 h 7957261"/>
              <a:gd name="connsiteX1234" fmla="*/ 4882674 w 6291298"/>
              <a:gd name="connsiteY1234" fmla="*/ 4180961 h 7957261"/>
              <a:gd name="connsiteX1235" fmla="*/ 4884906 w 6291298"/>
              <a:gd name="connsiteY1235" fmla="*/ 4183229 h 7957261"/>
              <a:gd name="connsiteX1236" fmla="*/ 4883594 w 6291298"/>
              <a:gd name="connsiteY1236" fmla="*/ 4184824 h 7957261"/>
              <a:gd name="connsiteX1237" fmla="*/ 4881504 w 6291298"/>
              <a:gd name="connsiteY1237" fmla="*/ 4182822 h 7957261"/>
              <a:gd name="connsiteX1238" fmla="*/ 4882674 w 6291298"/>
              <a:gd name="connsiteY1238" fmla="*/ 4180961 h 7957261"/>
              <a:gd name="connsiteX1239" fmla="*/ 4581915 w 6291298"/>
              <a:gd name="connsiteY1239" fmla="*/ 4165599 h 7957261"/>
              <a:gd name="connsiteX1240" fmla="*/ 4595349 w 6291298"/>
              <a:gd name="connsiteY1240" fmla="*/ 4186809 h 7957261"/>
              <a:gd name="connsiteX1241" fmla="*/ 4624217 w 6291298"/>
              <a:gd name="connsiteY1241" fmla="*/ 4171850 h 7957261"/>
              <a:gd name="connsiteX1242" fmla="*/ 4624097 w 6291298"/>
              <a:gd name="connsiteY1242" fmla="*/ 4170967 h 7957261"/>
              <a:gd name="connsiteX1243" fmla="*/ 4624110 w 6291298"/>
              <a:gd name="connsiteY1243" fmla="*/ 4171041 h 7957261"/>
              <a:gd name="connsiteX1244" fmla="*/ 4624604 w 6291298"/>
              <a:gd name="connsiteY1244" fmla="*/ 4171538 h 7957261"/>
              <a:gd name="connsiteX1245" fmla="*/ 4624242 w 6291298"/>
              <a:gd name="connsiteY1245" fmla="*/ 4171829 h 7957261"/>
              <a:gd name="connsiteX1246" fmla="*/ 4581553 w 6291298"/>
              <a:gd name="connsiteY1246" fmla="*/ 4226183 h 7957261"/>
              <a:gd name="connsiteX1247" fmla="*/ 4570018 w 6291298"/>
              <a:gd name="connsiteY1247" fmla="*/ 4254489 h 7957261"/>
              <a:gd name="connsiteX1248" fmla="*/ 4520301 w 6291298"/>
              <a:gd name="connsiteY1248" fmla="*/ 4312452 h 7957261"/>
              <a:gd name="connsiteX1249" fmla="*/ 4506917 w 6291298"/>
              <a:gd name="connsiteY1249" fmla="*/ 4322101 h 7957261"/>
              <a:gd name="connsiteX1250" fmla="*/ 4503149 w 6291298"/>
              <a:gd name="connsiteY1250" fmla="*/ 4303328 h 7957261"/>
              <a:gd name="connsiteX1251" fmla="*/ 4499500 w 6291298"/>
              <a:gd name="connsiteY1251" fmla="*/ 4292756 h 7957261"/>
              <a:gd name="connsiteX1252" fmla="*/ 4581916 w 6291298"/>
              <a:gd name="connsiteY1252" fmla="*/ 4194484 h 7957261"/>
              <a:gd name="connsiteX1253" fmla="*/ 4581915 w 6291298"/>
              <a:gd name="connsiteY1253" fmla="*/ 4165599 h 7957261"/>
              <a:gd name="connsiteX1254" fmla="*/ 4649339 w 6291298"/>
              <a:gd name="connsiteY1254" fmla="*/ 4153967 h 7957261"/>
              <a:gd name="connsiteX1255" fmla="*/ 4650218 w 6291298"/>
              <a:gd name="connsiteY1255" fmla="*/ 4165005 h 7957261"/>
              <a:gd name="connsiteX1256" fmla="*/ 4625400 w 6291298"/>
              <a:gd name="connsiteY1256" fmla="*/ 4169336 h 7957261"/>
              <a:gd name="connsiteX1257" fmla="*/ 4629668 w 6291298"/>
              <a:gd name="connsiteY1257" fmla="*/ 4165390 h 7957261"/>
              <a:gd name="connsiteX1258" fmla="*/ 4649339 w 6291298"/>
              <a:gd name="connsiteY1258" fmla="*/ 4153967 h 7957261"/>
              <a:gd name="connsiteX1259" fmla="*/ 4858898 w 6291298"/>
              <a:gd name="connsiteY1259" fmla="*/ 4122670 h 7957261"/>
              <a:gd name="connsiteX1260" fmla="*/ 4861843 w 6291298"/>
              <a:gd name="connsiteY1260" fmla="*/ 4123843 h 7957261"/>
              <a:gd name="connsiteX1261" fmla="*/ 4859864 w 6291298"/>
              <a:gd name="connsiteY1261" fmla="*/ 4127126 h 7957261"/>
              <a:gd name="connsiteX1262" fmla="*/ 4856951 w 6291298"/>
              <a:gd name="connsiteY1262" fmla="*/ 4126088 h 7957261"/>
              <a:gd name="connsiteX1263" fmla="*/ 4858898 w 6291298"/>
              <a:gd name="connsiteY1263" fmla="*/ 4122670 h 7957261"/>
              <a:gd name="connsiteX1264" fmla="*/ 4867440 w 6291298"/>
              <a:gd name="connsiteY1264" fmla="*/ 4095395 h 7957261"/>
              <a:gd name="connsiteX1265" fmla="*/ 4862213 w 6291298"/>
              <a:gd name="connsiteY1265" fmla="*/ 4107220 h 7957261"/>
              <a:gd name="connsiteX1266" fmla="*/ 4862151 w 6291298"/>
              <a:gd name="connsiteY1266" fmla="*/ 4107338 h 7957261"/>
              <a:gd name="connsiteX1267" fmla="*/ 4845832 w 6291298"/>
              <a:gd name="connsiteY1267" fmla="*/ 4106732 h 7957261"/>
              <a:gd name="connsiteX1268" fmla="*/ 4841988 w 6291298"/>
              <a:gd name="connsiteY1268" fmla="*/ 4102597 h 7957261"/>
              <a:gd name="connsiteX1269" fmla="*/ 4846585 w 6291298"/>
              <a:gd name="connsiteY1269" fmla="*/ 4099033 h 7957261"/>
              <a:gd name="connsiteX1270" fmla="*/ 4864032 w 6291298"/>
              <a:gd name="connsiteY1270" fmla="*/ 4096049 h 7957261"/>
              <a:gd name="connsiteX1271" fmla="*/ 4867440 w 6291298"/>
              <a:gd name="connsiteY1271" fmla="*/ 4095395 h 7957261"/>
              <a:gd name="connsiteX1272" fmla="*/ 4873675 w 6291298"/>
              <a:gd name="connsiteY1272" fmla="*/ 4094315 h 7957261"/>
              <a:gd name="connsiteX1273" fmla="*/ 4877734 w 6291298"/>
              <a:gd name="connsiteY1273" fmla="*/ 4099315 h 7957261"/>
              <a:gd name="connsiteX1274" fmla="*/ 4881385 w 6291298"/>
              <a:gd name="connsiteY1274" fmla="*/ 4096751 h 7957261"/>
              <a:gd name="connsiteX1275" fmla="*/ 4883580 w 6291298"/>
              <a:gd name="connsiteY1275" fmla="*/ 4101754 h 7957261"/>
              <a:gd name="connsiteX1276" fmla="*/ 4879673 w 6291298"/>
              <a:gd name="connsiteY1276" fmla="*/ 4104689 h 7957261"/>
              <a:gd name="connsiteX1277" fmla="*/ 4877704 w 6291298"/>
              <a:gd name="connsiteY1277" fmla="*/ 4099357 h 7957261"/>
              <a:gd name="connsiteX1278" fmla="*/ 4873675 w 6291298"/>
              <a:gd name="connsiteY1278" fmla="*/ 4094315 h 7957261"/>
              <a:gd name="connsiteX1279" fmla="*/ 4903113 w 6291298"/>
              <a:gd name="connsiteY1279" fmla="*/ 4089309 h 7957261"/>
              <a:gd name="connsiteX1280" fmla="*/ 4905616 w 6291298"/>
              <a:gd name="connsiteY1280" fmla="*/ 4089715 h 7957261"/>
              <a:gd name="connsiteX1281" fmla="*/ 4905448 w 6291298"/>
              <a:gd name="connsiteY1281" fmla="*/ 4094305 h 7957261"/>
              <a:gd name="connsiteX1282" fmla="*/ 4896828 w 6291298"/>
              <a:gd name="connsiteY1282" fmla="*/ 4101956 h 7957261"/>
              <a:gd name="connsiteX1283" fmla="*/ 4896015 w 6291298"/>
              <a:gd name="connsiteY1283" fmla="*/ 4096262 h 7957261"/>
              <a:gd name="connsiteX1284" fmla="*/ 4901045 w 6291298"/>
              <a:gd name="connsiteY1284" fmla="*/ 4090859 h 7957261"/>
              <a:gd name="connsiteX1285" fmla="*/ 4903113 w 6291298"/>
              <a:gd name="connsiteY1285" fmla="*/ 4089309 h 7957261"/>
              <a:gd name="connsiteX1286" fmla="*/ 4840886 w 6291298"/>
              <a:gd name="connsiteY1286" fmla="*/ 4063258 h 7957261"/>
              <a:gd name="connsiteX1287" fmla="*/ 4842725 w 6291298"/>
              <a:gd name="connsiteY1287" fmla="*/ 4065276 h 7957261"/>
              <a:gd name="connsiteX1288" fmla="*/ 4841297 w 6291298"/>
              <a:gd name="connsiteY1288" fmla="*/ 4066905 h 7957261"/>
              <a:gd name="connsiteX1289" fmla="*/ 4838912 w 6291298"/>
              <a:gd name="connsiteY1289" fmla="*/ 4064674 h 7957261"/>
              <a:gd name="connsiteX1290" fmla="*/ 4840886 w 6291298"/>
              <a:gd name="connsiteY1290" fmla="*/ 4063258 h 7957261"/>
              <a:gd name="connsiteX1291" fmla="*/ 4832557 w 6291298"/>
              <a:gd name="connsiteY1291" fmla="*/ 4053788 h 7957261"/>
              <a:gd name="connsiteX1292" fmla="*/ 4835019 w 6291298"/>
              <a:gd name="connsiteY1292" fmla="*/ 4055007 h 7957261"/>
              <a:gd name="connsiteX1293" fmla="*/ 4832471 w 6291298"/>
              <a:gd name="connsiteY1293" fmla="*/ 4058356 h 7957261"/>
              <a:gd name="connsiteX1294" fmla="*/ 4830251 w 6291298"/>
              <a:gd name="connsiteY1294" fmla="*/ 4056237 h 7957261"/>
              <a:gd name="connsiteX1295" fmla="*/ 4832557 w 6291298"/>
              <a:gd name="connsiteY1295" fmla="*/ 4053788 h 7957261"/>
              <a:gd name="connsiteX1296" fmla="*/ 401625 w 6291298"/>
              <a:gd name="connsiteY1296" fmla="*/ 4051343 h 7957261"/>
              <a:gd name="connsiteX1297" fmla="*/ 407976 w 6291298"/>
              <a:gd name="connsiteY1297" fmla="*/ 4060522 h 7957261"/>
              <a:gd name="connsiteX1298" fmla="*/ 402487 w 6291298"/>
              <a:gd name="connsiteY1298" fmla="*/ 4065247 h 7957261"/>
              <a:gd name="connsiteX1299" fmla="*/ 396463 w 6291298"/>
              <a:gd name="connsiteY1299" fmla="*/ 4057075 h 7957261"/>
              <a:gd name="connsiteX1300" fmla="*/ 401625 w 6291298"/>
              <a:gd name="connsiteY1300" fmla="*/ 4051343 h 7957261"/>
              <a:gd name="connsiteX1301" fmla="*/ 4835653 w 6291298"/>
              <a:gd name="connsiteY1301" fmla="*/ 4045810 h 7957261"/>
              <a:gd name="connsiteX1302" fmla="*/ 4840285 w 6291298"/>
              <a:gd name="connsiteY1302" fmla="*/ 4047966 h 7957261"/>
              <a:gd name="connsiteX1303" fmla="*/ 4839903 w 6291298"/>
              <a:gd name="connsiteY1303" fmla="*/ 4049826 h 7957261"/>
              <a:gd name="connsiteX1304" fmla="*/ 4828570 w 6291298"/>
              <a:gd name="connsiteY1304" fmla="*/ 4047421 h 7957261"/>
              <a:gd name="connsiteX1305" fmla="*/ 4830622 w 6291298"/>
              <a:gd name="connsiteY1305" fmla="*/ 4046757 h 7957261"/>
              <a:gd name="connsiteX1306" fmla="*/ 4835653 w 6291298"/>
              <a:gd name="connsiteY1306" fmla="*/ 4045810 h 7957261"/>
              <a:gd name="connsiteX1307" fmla="*/ 4917011 w 6291298"/>
              <a:gd name="connsiteY1307" fmla="*/ 4013354 h 7957261"/>
              <a:gd name="connsiteX1308" fmla="*/ 4922192 w 6291298"/>
              <a:gd name="connsiteY1308" fmla="*/ 4015847 h 7957261"/>
              <a:gd name="connsiteX1309" fmla="*/ 4915489 w 6291298"/>
              <a:gd name="connsiteY1309" fmla="*/ 4018899 h 7957261"/>
              <a:gd name="connsiteX1310" fmla="*/ 4917011 w 6291298"/>
              <a:gd name="connsiteY1310" fmla="*/ 4013354 h 7957261"/>
              <a:gd name="connsiteX1311" fmla="*/ 6074586 w 6291298"/>
              <a:gd name="connsiteY1311" fmla="*/ 4008756 h 7957261"/>
              <a:gd name="connsiteX1312" fmla="*/ 6074593 w 6291298"/>
              <a:gd name="connsiteY1312" fmla="*/ 4008776 h 7957261"/>
              <a:gd name="connsiteX1313" fmla="*/ 6074756 w 6291298"/>
              <a:gd name="connsiteY1313" fmla="*/ 4008893 h 7957261"/>
              <a:gd name="connsiteX1314" fmla="*/ 6074668 w 6291298"/>
              <a:gd name="connsiteY1314" fmla="*/ 4008992 h 7957261"/>
              <a:gd name="connsiteX1315" fmla="*/ 6065327 w 6291298"/>
              <a:gd name="connsiteY1315" fmla="*/ 4026340 h 7957261"/>
              <a:gd name="connsiteX1316" fmla="*/ 6063467 w 6291298"/>
              <a:gd name="connsiteY1316" fmla="*/ 4034853 h 7957261"/>
              <a:gd name="connsiteX1317" fmla="*/ 6052325 w 6291298"/>
              <a:gd name="connsiteY1317" fmla="*/ 4053558 h 7957261"/>
              <a:gd name="connsiteX1318" fmla="*/ 6049037 w 6291298"/>
              <a:gd name="connsiteY1318" fmla="*/ 4056921 h 7957261"/>
              <a:gd name="connsiteX1319" fmla="*/ 6047064 w 6291298"/>
              <a:gd name="connsiteY1319" fmla="*/ 4051831 h 7957261"/>
              <a:gd name="connsiteX1320" fmla="*/ 6045523 w 6291298"/>
              <a:gd name="connsiteY1320" fmla="*/ 4049039 h 7957261"/>
              <a:gd name="connsiteX1321" fmla="*/ 6063883 w 6291298"/>
              <a:gd name="connsiteY1321" fmla="*/ 4017419 h 7957261"/>
              <a:gd name="connsiteX1322" fmla="*/ 6062476 w 6291298"/>
              <a:gd name="connsiteY1322" fmla="*/ 4009305 h 7957261"/>
              <a:gd name="connsiteX1323" fmla="*/ 6067283 w 6291298"/>
              <a:gd name="connsiteY1323" fmla="*/ 4014607 h 7957261"/>
              <a:gd name="connsiteX1324" fmla="*/ 6074662 w 6291298"/>
              <a:gd name="connsiteY1324" fmla="*/ 4008999 h 7957261"/>
              <a:gd name="connsiteX1325" fmla="*/ 6080847 w 6291298"/>
              <a:gd name="connsiteY1325" fmla="*/ 4002751 h 7957261"/>
              <a:gd name="connsiteX1326" fmla="*/ 6081633 w 6291298"/>
              <a:gd name="connsiteY1326" fmla="*/ 4005808 h 7957261"/>
              <a:gd name="connsiteX1327" fmla="*/ 6074873 w 6291298"/>
              <a:gd name="connsiteY1327" fmla="*/ 4008235 h 7957261"/>
              <a:gd name="connsiteX1328" fmla="*/ 6075879 w 6291298"/>
              <a:gd name="connsiteY1328" fmla="*/ 4006919 h 7957261"/>
              <a:gd name="connsiteX1329" fmla="*/ 6080847 w 6291298"/>
              <a:gd name="connsiteY1329" fmla="*/ 4002751 h 7957261"/>
              <a:gd name="connsiteX1330" fmla="*/ 4908865 w 6291298"/>
              <a:gd name="connsiteY1330" fmla="*/ 3933962 h 7957261"/>
              <a:gd name="connsiteX1331" fmla="*/ 4909815 w 6291298"/>
              <a:gd name="connsiteY1331" fmla="*/ 3939280 h 7957261"/>
              <a:gd name="connsiteX1332" fmla="*/ 4908948 w 6291298"/>
              <a:gd name="connsiteY1332" fmla="*/ 3939119 h 7957261"/>
              <a:gd name="connsiteX1333" fmla="*/ 4901405 w 6291298"/>
              <a:gd name="connsiteY1333" fmla="*/ 3937674 h 7957261"/>
              <a:gd name="connsiteX1334" fmla="*/ 4903999 w 6291298"/>
              <a:gd name="connsiteY1334" fmla="*/ 3934713 h 7957261"/>
              <a:gd name="connsiteX1335" fmla="*/ 4908865 w 6291298"/>
              <a:gd name="connsiteY1335" fmla="*/ 3933962 h 7957261"/>
              <a:gd name="connsiteX1336" fmla="*/ 4908141 w 6291298"/>
              <a:gd name="connsiteY1336" fmla="*/ 3927492 h 7957261"/>
              <a:gd name="connsiteX1337" fmla="*/ 4908757 w 6291298"/>
              <a:gd name="connsiteY1337" fmla="*/ 3927929 h 7957261"/>
              <a:gd name="connsiteX1338" fmla="*/ 4908716 w 6291298"/>
              <a:gd name="connsiteY1338" fmla="*/ 3927729 h 7957261"/>
              <a:gd name="connsiteX1339" fmla="*/ 4904878 w 6291298"/>
              <a:gd name="connsiteY1339" fmla="*/ 3925177 h 7957261"/>
              <a:gd name="connsiteX1340" fmla="*/ 4906816 w 6291298"/>
              <a:gd name="connsiteY1340" fmla="*/ 3926553 h 7957261"/>
              <a:gd name="connsiteX1341" fmla="*/ 4906475 w 6291298"/>
              <a:gd name="connsiteY1341" fmla="*/ 3925424 h 7957261"/>
              <a:gd name="connsiteX1342" fmla="*/ 6128825 w 6291298"/>
              <a:gd name="connsiteY1342" fmla="*/ 3916946 h 7957261"/>
              <a:gd name="connsiteX1343" fmla="*/ 6143789 w 6291298"/>
              <a:gd name="connsiteY1343" fmla="*/ 3927133 h 7957261"/>
              <a:gd name="connsiteX1344" fmla="*/ 6135977 w 6291298"/>
              <a:gd name="connsiteY1344" fmla="*/ 3937660 h 7957261"/>
              <a:gd name="connsiteX1345" fmla="*/ 6134812 w 6291298"/>
              <a:gd name="connsiteY1345" fmla="*/ 3940647 h 7957261"/>
              <a:gd name="connsiteX1346" fmla="*/ 6124430 w 6291298"/>
              <a:gd name="connsiteY1346" fmla="*/ 3953389 h 7957261"/>
              <a:gd name="connsiteX1347" fmla="*/ 6119588 w 6291298"/>
              <a:gd name="connsiteY1347" fmla="*/ 3956291 h 7957261"/>
              <a:gd name="connsiteX1348" fmla="*/ 6117053 w 6291298"/>
              <a:gd name="connsiteY1348" fmla="*/ 3956968 h 7957261"/>
              <a:gd name="connsiteX1349" fmla="*/ 6111417 w 6291298"/>
              <a:gd name="connsiteY1349" fmla="*/ 3961125 h 7957261"/>
              <a:gd name="connsiteX1350" fmla="*/ 6110467 w 6291298"/>
              <a:gd name="connsiteY1350" fmla="*/ 3958977 h 7957261"/>
              <a:gd name="connsiteX1351" fmla="*/ 6115658 w 6291298"/>
              <a:gd name="connsiteY1351" fmla="*/ 3954083 h 7957261"/>
              <a:gd name="connsiteX1352" fmla="*/ 6128825 w 6291298"/>
              <a:gd name="connsiteY1352" fmla="*/ 3916946 h 7957261"/>
              <a:gd name="connsiteX1353" fmla="*/ 4919442 w 6291298"/>
              <a:gd name="connsiteY1353" fmla="*/ 3893680 h 7957261"/>
              <a:gd name="connsiteX1354" fmla="*/ 4919466 w 6291298"/>
              <a:gd name="connsiteY1354" fmla="*/ 3893814 h 7957261"/>
              <a:gd name="connsiteX1355" fmla="*/ 4919731 w 6291298"/>
              <a:gd name="connsiteY1355" fmla="*/ 3893768 h 7957261"/>
              <a:gd name="connsiteX1356" fmla="*/ 4919442 w 6291298"/>
              <a:gd name="connsiteY1356" fmla="*/ 3893680 h 7957261"/>
              <a:gd name="connsiteX1357" fmla="*/ 6111803 w 6291298"/>
              <a:gd name="connsiteY1357" fmla="*/ 3890068 h 7957261"/>
              <a:gd name="connsiteX1358" fmla="*/ 6110954 w 6291298"/>
              <a:gd name="connsiteY1358" fmla="*/ 3890285 h 7957261"/>
              <a:gd name="connsiteX1359" fmla="*/ 6111378 w 6291298"/>
              <a:gd name="connsiteY1359" fmla="*/ 3890764 h 7957261"/>
              <a:gd name="connsiteX1360" fmla="*/ 6111803 w 6291298"/>
              <a:gd name="connsiteY1360" fmla="*/ 3890068 h 7957261"/>
              <a:gd name="connsiteX1361" fmla="*/ 354409 w 6291298"/>
              <a:gd name="connsiteY1361" fmla="*/ 3835639 h 7957261"/>
              <a:gd name="connsiteX1362" fmla="*/ 363879 w 6291298"/>
              <a:gd name="connsiteY1362" fmla="*/ 3841456 h 7957261"/>
              <a:gd name="connsiteX1363" fmla="*/ 355073 w 6291298"/>
              <a:gd name="connsiteY1363" fmla="*/ 3851614 h 7957261"/>
              <a:gd name="connsiteX1364" fmla="*/ 345628 w 6291298"/>
              <a:gd name="connsiteY1364" fmla="*/ 3846283 h 7957261"/>
              <a:gd name="connsiteX1365" fmla="*/ 354409 w 6291298"/>
              <a:gd name="connsiteY1365" fmla="*/ 3835639 h 7957261"/>
              <a:gd name="connsiteX1366" fmla="*/ 6193713 w 6291298"/>
              <a:gd name="connsiteY1366" fmla="*/ 3832228 h 7957261"/>
              <a:gd name="connsiteX1367" fmla="*/ 6196799 w 6291298"/>
              <a:gd name="connsiteY1367" fmla="*/ 3833094 h 7957261"/>
              <a:gd name="connsiteX1368" fmla="*/ 6194805 w 6291298"/>
              <a:gd name="connsiteY1368" fmla="*/ 3835377 h 7957261"/>
              <a:gd name="connsiteX1369" fmla="*/ 6191773 w 6291298"/>
              <a:gd name="connsiteY1369" fmla="*/ 3834488 h 7957261"/>
              <a:gd name="connsiteX1370" fmla="*/ 6193713 w 6291298"/>
              <a:gd name="connsiteY1370" fmla="*/ 3832228 h 7957261"/>
              <a:gd name="connsiteX1371" fmla="*/ 6215673 w 6291298"/>
              <a:gd name="connsiteY1371" fmla="*/ 3828426 h 7957261"/>
              <a:gd name="connsiteX1372" fmla="*/ 6218267 w 6291298"/>
              <a:gd name="connsiteY1372" fmla="*/ 3829932 h 7957261"/>
              <a:gd name="connsiteX1373" fmla="*/ 6215633 w 6291298"/>
              <a:gd name="connsiteY1373" fmla="*/ 3831753 h 7957261"/>
              <a:gd name="connsiteX1374" fmla="*/ 6213094 w 6291298"/>
              <a:gd name="connsiteY1374" fmla="*/ 3830234 h 7957261"/>
              <a:gd name="connsiteX1375" fmla="*/ 6215673 w 6291298"/>
              <a:gd name="connsiteY1375" fmla="*/ 3828426 h 7957261"/>
              <a:gd name="connsiteX1376" fmla="*/ 4945285 w 6291298"/>
              <a:gd name="connsiteY1376" fmla="*/ 3788002 h 7957261"/>
              <a:gd name="connsiteX1377" fmla="*/ 4945242 w 6291298"/>
              <a:gd name="connsiteY1377" fmla="*/ 3788149 h 7957261"/>
              <a:gd name="connsiteX1378" fmla="*/ 4945297 w 6291298"/>
              <a:gd name="connsiteY1378" fmla="*/ 3788069 h 7957261"/>
              <a:gd name="connsiteX1379" fmla="*/ 4945285 w 6291298"/>
              <a:gd name="connsiteY1379" fmla="*/ 3788002 h 7957261"/>
              <a:gd name="connsiteX1380" fmla="*/ 6183490 w 6291298"/>
              <a:gd name="connsiteY1380" fmla="*/ 3782518 h 7957261"/>
              <a:gd name="connsiteX1381" fmla="*/ 6187353 w 6291298"/>
              <a:gd name="connsiteY1381" fmla="*/ 3788942 h 7957261"/>
              <a:gd name="connsiteX1382" fmla="*/ 6185657 w 6291298"/>
              <a:gd name="connsiteY1382" fmla="*/ 3788806 h 7957261"/>
              <a:gd name="connsiteX1383" fmla="*/ 6183490 w 6291298"/>
              <a:gd name="connsiteY1383" fmla="*/ 3782518 h 7957261"/>
              <a:gd name="connsiteX1384" fmla="*/ 6131165 w 6291298"/>
              <a:gd name="connsiteY1384" fmla="*/ 3765899 h 7957261"/>
              <a:gd name="connsiteX1385" fmla="*/ 6130172 w 6291298"/>
              <a:gd name="connsiteY1385" fmla="*/ 3766072 h 7957261"/>
              <a:gd name="connsiteX1386" fmla="*/ 6130525 w 6291298"/>
              <a:gd name="connsiteY1386" fmla="*/ 3768497 h 7957261"/>
              <a:gd name="connsiteX1387" fmla="*/ 6131962 w 6291298"/>
              <a:gd name="connsiteY1387" fmla="*/ 3768523 h 7957261"/>
              <a:gd name="connsiteX1388" fmla="*/ 6131165 w 6291298"/>
              <a:gd name="connsiteY1388" fmla="*/ 3765899 h 7957261"/>
              <a:gd name="connsiteX1389" fmla="*/ 6138588 w 6291298"/>
              <a:gd name="connsiteY1389" fmla="*/ 3753282 h 7957261"/>
              <a:gd name="connsiteX1390" fmla="*/ 6136189 w 6291298"/>
              <a:gd name="connsiteY1390" fmla="*/ 3756739 h 7957261"/>
              <a:gd name="connsiteX1391" fmla="*/ 6140134 w 6291298"/>
              <a:gd name="connsiteY1391" fmla="*/ 3754327 h 7957261"/>
              <a:gd name="connsiteX1392" fmla="*/ 6138588 w 6291298"/>
              <a:gd name="connsiteY1392" fmla="*/ 3753282 h 7957261"/>
              <a:gd name="connsiteX1393" fmla="*/ 6198316 w 6291298"/>
              <a:gd name="connsiteY1393" fmla="*/ 3746960 h 7957261"/>
              <a:gd name="connsiteX1394" fmla="*/ 6206782 w 6291298"/>
              <a:gd name="connsiteY1394" fmla="*/ 3752696 h 7957261"/>
              <a:gd name="connsiteX1395" fmla="*/ 6203090 w 6291298"/>
              <a:gd name="connsiteY1395" fmla="*/ 3762125 h 7957261"/>
              <a:gd name="connsiteX1396" fmla="*/ 6192204 w 6291298"/>
              <a:gd name="connsiteY1396" fmla="*/ 3752564 h 7957261"/>
              <a:gd name="connsiteX1397" fmla="*/ 6198316 w 6291298"/>
              <a:gd name="connsiteY1397" fmla="*/ 3746960 h 7957261"/>
              <a:gd name="connsiteX1398" fmla="*/ 400282 w 6291298"/>
              <a:gd name="connsiteY1398" fmla="*/ 3746500 h 7957261"/>
              <a:gd name="connsiteX1399" fmla="*/ 375130 w 6291298"/>
              <a:gd name="connsiteY1399" fmla="*/ 3784228 h 7957261"/>
              <a:gd name="connsiteX1400" fmla="*/ 374845 w 6291298"/>
              <a:gd name="connsiteY1400" fmla="*/ 3784601 h 7957261"/>
              <a:gd name="connsiteX1401" fmla="*/ 318809 w 6291298"/>
              <a:gd name="connsiteY1401" fmla="*/ 3772719 h 7957261"/>
              <a:gd name="connsiteX1402" fmla="*/ 308006 w 6291298"/>
              <a:gd name="connsiteY1402" fmla="*/ 3756123 h 7957261"/>
              <a:gd name="connsiteX1403" fmla="*/ 326028 w 6291298"/>
              <a:gd name="connsiteY1403" fmla="*/ 3746562 h 7957261"/>
              <a:gd name="connsiteX1404" fmla="*/ 388117 w 6291298"/>
              <a:gd name="connsiteY1404" fmla="*/ 3746712 h 7957261"/>
              <a:gd name="connsiteX1405" fmla="*/ 400282 w 6291298"/>
              <a:gd name="connsiteY1405" fmla="*/ 3746500 h 7957261"/>
              <a:gd name="connsiteX1406" fmla="*/ 422480 w 6291298"/>
              <a:gd name="connsiteY1406" fmla="*/ 3746500 h 7957261"/>
              <a:gd name="connsiteX1407" fmla="*/ 433513 w 6291298"/>
              <a:gd name="connsiteY1407" fmla="*/ 3766220 h 7957261"/>
              <a:gd name="connsiteX1408" fmla="*/ 447666 w 6291298"/>
              <a:gd name="connsiteY1408" fmla="*/ 3759547 h 7957261"/>
              <a:gd name="connsiteX1409" fmla="*/ 452250 w 6291298"/>
              <a:gd name="connsiteY1409" fmla="*/ 3778151 h 7957261"/>
              <a:gd name="connsiteX1410" fmla="*/ 436987 w 6291298"/>
              <a:gd name="connsiteY1410" fmla="*/ 3785952 h 7957261"/>
              <a:gd name="connsiteX1411" fmla="*/ 433377 w 6291298"/>
              <a:gd name="connsiteY1411" fmla="*/ 3766344 h 7957261"/>
              <a:gd name="connsiteX1412" fmla="*/ 422480 w 6291298"/>
              <a:gd name="connsiteY1412" fmla="*/ 3746500 h 7957261"/>
              <a:gd name="connsiteX1413" fmla="*/ 6157487 w 6291298"/>
              <a:gd name="connsiteY1413" fmla="*/ 3737639 h 7957261"/>
              <a:gd name="connsiteX1414" fmla="*/ 6154713 w 6291298"/>
              <a:gd name="connsiteY1414" fmla="*/ 3742472 h 7957261"/>
              <a:gd name="connsiteX1415" fmla="*/ 6155323 w 6291298"/>
              <a:gd name="connsiteY1415" fmla="*/ 3742850 h 7957261"/>
              <a:gd name="connsiteX1416" fmla="*/ 6158213 w 6291298"/>
              <a:gd name="connsiteY1416" fmla="*/ 3739862 h 7957261"/>
              <a:gd name="connsiteX1417" fmla="*/ 6157487 w 6291298"/>
              <a:gd name="connsiteY1417" fmla="*/ 3737639 h 7957261"/>
              <a:gd name="connsiteX1418" fmla="*/ 6192762 w 6291298"/>
              <a:gd name="connsiteY1418" fmla="*/ 3736997 h 7957261"/>
              <a:gd name="connsiteX1419" fmla="*/ 6198399 w 6291298"/>
              <a:gd name="connsiteY1419" fmla="*/ 3740227 h 7957261"/>
              <a:gd name="connsiteX1420" fmla="*/ 6195570 w 6291298"/>
              <a:gd name="connsiteY1420" fmla="*/ 3741787 h 7957261"/>
              <a:gd name="connsiteX1421" fmla="*/ 6193920 w 6291298"/>
              <a:gd name="connsiteY1421" fmla="*/ 3741672 h 7957261"/>
              <a:gd name="connsiteX1422" fmla="*/ 6186319 w 6291298"/>
              <a:gd name="connsiteY1422" fmla="*/ 3739846 h 7957261"/>
              <a:gd name="connsiteX1423" fmla="*/ 6192762 w 6291298"/>
              <a:gd name="connsiteY1423" fmla="*/ 3736997 h 7957261"/>
              <a:gd name="connsiteX1424" fmla="*/ 6206512 w 6291298"/>
              <a:gd name="connsiteY1424" fmla="*/ 3730750 h 7957261"/>
              <a:gd name="connsiteX1425" fmla="*/ 6208614 w 6291298"/>
              <a:gd name="connsiteY1425" fmla="*/ 3734323 h 7957261"/>
              <a:gd name="connsiteX1426" fmla="*/ 6204563 w 6291298"/>
              <a:gd name="connsiteY1426" fmla="*/ 3736203 h 7957261"/>
              <a:gd name="connsiteX1427" fmla="*/ 6206512 w 6291298"/>
              <a:gd name="connsiteY1427" fmla="*/ 3730750 h 7957261"/>
              <a:gd name="connsiteX1428" fmla="*/ 6194918 w 6291298"/>
              <a:gd name="connsiteY1428" fmla="*/ 3721824 h 7957261"/>
              <a:gd name="connsiteX1429" fmla="*/ 6198368 w 6291298"/>
              <a:gd name="connsiteY1429" fmla="*/ 3723570 h 7957261"/>
              <a:gd name="connsiteX1430" fmla="*/ 6192673 w 6291298"/>
              <a:gd name="connsiteY1430" fmla="*/ 3730892 h 7957261"/>
              <a:gd name="connsiteX1431" fmla="*/ 6194918 w 6291298"/>
              <a:gd name="connsiteY1431" fmla="*/ 3721824 h 7957261"/>
              <a:gd name="connsiteX1432" fmla="*/ 6194566 w 6291298"/>
              <a:gd name="connsiteY1432" fmla="*/ 3714637 h 7957261"/>
              <a:gd name="connsiteX1433" fmla="*/ 6200053 w 6291298"/>
              <a:gd name="connsiteY1433" fmla="*/ 3719995 h 7957261"/>
              <a:gd name="connsiteX1434" fmla="*/ 6193241 w 6291298"/>
              <a:gd name="connsiteY1434" fmla="*/ 3716203 h 7957261"/>
              <a:gd name="connsiteX1435" fmla="*/ 6194566 w 6291298"/>
              <a:gd name="connsiteY1435" fmla="*/ 3714637 h 7957261"/>
              <a:gd name="connsiteX1436" fmla="*/ 6186237 w 6291298"/>
              <a:gd name="connsiteY1436" fmla="*/ 3712296 h 7957261"/>
              <a:gd name="connsiteX1437" fmla="*/ 6186939 w 6291298"/>
              <a:gd name="connsiteY1437" fmla="*/ 3713739 h 7957261"/>
              <a:gd name="connsiteX1438" fmla="*/ 6182579 w 6291298"/>
              <a:gd name="connsiteY1438" fmla="*/ 3717693 h 7957261"/>
              <a:gd name="connsiteX1439" fmla="*/ 6182205 w 6291298"/>
              <a:gd name="connsiteY1439" fmla="*/ 3716137 h 7957261"/>
              <a:gd name="connsiteX1440" fmla="*/ 6186237 w 6291298"/>
              <a:gd name="connsiteY1440" fmla="*/ 3712296 h 7957261"/>
              <a:gd name="connsiteX1441" fmla="*/ 6247247 w 6291298"/>
              <a:gd name="connsiteY1441" fmla="*/ 3705389 h 7957261"/>
              <a:gd name="connsiteX1442" fmla="*/ 6249617 w 6291298"/>
              <a:gd name="connsiteY1442" fmla="*/ 3707303 h 7957261"/>
              <a:gd name="connsiteX1443" fmla="*/ 6246589 w 6291298"/>
              <a:gd name="connsiteY1443" fmla="*/ 3712409 h 7957261"/>
              <a:gd name="connsiteX1444" fmla="*/ 6243422 w 6291298"/>
              <a:gd name="connsiteY1444" fmla="*/ 3708902 h 7957261"/>
              <a:gd name="connsiteX1445" fmla="*/ 6247247 w 6291298"/>
              <a:gd name="connsiteY1445" fmla="*/ 3705389 h 7957261"/>
              <a:gd name="connsiteX1446" fmla="*/ 6251336 w 6291298"/>
              <a:gd name="connsiteY1446" fmla="*/ 3704600 h 7957261"/>
              <a:gd name="connsiteX1447" fmla="*/ 6253886 w 6291298"/>
              <a:gd name="connsiteY1447" fmla="*/ 3705794 h 7957261"/>
              <a:gd name="connsiteX1448" fmla="*/ 6252253 w 6291298"/>
              <a:gd name="connsiteY1448" fmla="*/ 3708607 h 7957261"/>
              <a:gd name="connsiteX1449" fmla="*/ 6250597 w 6291298"/>
              <a:gd name="connsiteY1449" fmla="*/ 3707234 h 7957261"/>
              <a:gd name="connsiteX1450" fmla="*/ 6251336 w 6291298"/>
              <a:gd name="connsiteY1450" fmla="*/ 3704600 h 7957261"/>
              <a:gd name="connsiteX1451" fmla="*/ 6186560 w 6291298"/>
              <a:gd name="connsiteY1451" fmla="*/ 3697465 h 7957261"/>
              <a:gd name="connsiteX1452" fmla="*/ 6187601 w 6291298"/>
              <a:gd name="connsiteY1452" fmla="*/ 3705714 h 7957261"/>
              <a:gd name="connsiteX1453" fmla="*/ 6186560 w 6291298"/>
              <a:gd name="connsiteY1453" fmla="*/ 3697465 h 7957261"/>
              <a:gd name="connsiteX1454" fmla="*/ 4996254 w 6291298"/>
              <a:gd name="connsiteY1454" fmla="*/ 3692747 h 7957261"/>
              <a:gd name="connsiteX1455" fmla="*/ 4996187 w 6291298"/>
              <a:gd name="connsiteY1455" fmla="*/ 3692759 h 7957261"/>
              <a:gd name="connsiteX1456" fmla="*/ 4996266 w 6291298"/>
              <a:gd name="connsiteY1456" fmla="*/ 3692814 h 7957261"/>
              <a:gd name="connsiteX1457" fmla="*/ 4996254 w 6291298"/>
              <a:gd name="connsiteY1457" fmla="*/ 3692747 h 7957261"/>
              <a:gd name="connsiteX1458" fmla="*/ 6176479 w 6291298"/>
              <a:gd name="connsiteY1458" fmla="*/ 3680840 h 7957261"/>
              <a:gd name="connsiteX1459" fmla="*/ 6173617 w 6291298"/>
              <a:gd name="connsiteY1459" fmla="*/ 3687823 h 7957261"/>
              <a:gd name="connsiteX1460" fmla="*/ 6173616 w 6291298"/>
              <a:gd name="connsiteY1460" fmla="*/ 3687816 h 7957261"/>
              <a:gd name="connsiteX1461" fmla="*/ 6176479 w 6291298"/>
              <a:gd name="connsiteY1461" fmla="*/ 3680840 h 7957261"/>
              <a:gd name="connsiteX1462" fmla="*/ 6208717 w 6291298"/>
              <a:gd name="connsiteY1462" fmla="*/ 3678922 h 7957261"/>
              <a:gd name="connsiteX1463" fmla="*/ 6210259 w 6291298"/>
              <a:gd name="connsiteY1463" fmla="*/ 3680197 h 7957261"/>
              <a:gd name="connsiteX1464" fmla="*/ 6207639 w 6291298"/>
              <a:gd name="connsiteY1464" fmla="*/ 3682226 h 7957261"/>
              <a:gd name="connsiteX1465" fmla="*/ 6205847 w 6291298"/>
              <a:gd name="connsiteY1465" fmla="*/ 3680709 h 7957261"/>
              <a:gd name="connsiteX1466" fmla="*/ 6208717 w 6291298"/>
              <a:gd name="connsiteY1466" fmla="*/ 3678922 h 7957261"/>
              <a:gd name="connsiteX1467" fmla="*/ 6241954 w 6291298"/>
              <a:gd name="connsiteY1467" fmla="*/ 3674247 h 7957261"/>
              <a:gd name="connsiteX1468" fmla="*/ 6245056 w 6291298"/>
              <a:gd name="connsiteY1468" fmla="*/ 3677795 h 7957261"/>
              <a:gd name="connsiteX1469" fmla="*/ 6242632 w 6291298"/>
              <a:gd name="connsiteY1469" fmla="*/ 3683010 h 7957261"/>
              <a:gd name="connsiteX1470" fmla="*/ 6247108 w 6291298"/>
              <a:gd name="connsiteY1470" fmla="*/ 3687333 h 7957261"/>
              <a:gd name="connsiteX1471" fmla="*/ 6248327 w 6291298"/>
              <a:gd name="connsiteY1471" fmla="*/ 3696330 h 7957261"/>
              <a:gd name="connsiteX1472" fmla="*/ 6233539 w 6291298"/>
              <a:gd name="connsiteY1472" fmla="*/ 3699514 h 7957261"/>
              <a:gd name="connsiteX1473" fmla="*/ 6223356 w 6291298"/>
              <a:gd name="connsiteY1473" fmla="*/ 3689761 h 7957261"/>
              <a:gd name="connsiteX1474" fmla="*/ 6219501 w 6291298"/>
              <a:gd name="connsiteY1474" fmla="*/ 3690356 h 7957261"/>
              <a:gd name="connsiteX1475" fmla="*/ 6218930 w 6291298"/>
              <a:gd name="connsiteY1475" fmla="*/ 3697752 h 7957261"/>
              <a:gd name="connsiteX1476" fmla="*/ 6202689 w 6291298"/>
              <a:gd name="connsiteY1476" fmla="*/ 3706743 h 7957261"/>
              <a:gd name="connsiteX1477" fmla="*/ 6201917 w 6291298"/>
              <a:gd name="connsiteY1477" fmla="*/ 3702668 h 7957261"/>
              <a:gd name="connsiteX1478" fmla="*/ 6218145 w 6291298"/>
              <a:gd name="connsiteY1478" fmla="*/ 3690672 h 7957261"/>
              <a:gd name="connsiteX1479" fmla="*/ 6224334 w 6291298"/>
              <a:gd name="connsiteY1479" fmla="*/ 3684331 h 7957261"/>
              <a:gd name="connsiteX1480" fmla="*/ 6230184 w 6291298"/>
              <a:gd name="connsiteY1480" fmla="*/ 3677543 h 7957261"/>
              <a:gd name="connsiteX1481" fmla="*/ 6229999 w 6291298"/>
              <a:gd name="connsiteY1481" fmla="*/ 3675228 h 7957261"/>
              <a:gd name="connsiteX1482" fmla="*/ 6235890 w 6291298"/>
              <a:gd name="connsiteY1482" fmla="*/ 3676413 h 7957261"/>
              <a:gd name="connsiteX1483" fmla="*/ 6237507 w 6291298"/>
              <a:gd name="connsiteY1483" fmla="*/ 3676094 h 7957261"/>
              <a:gd name="connsiteX1484" fmla="*/ 6241954 w 6291298"/>
              <a:gd name="connsiteY1484" fmla="*/ 3674247 h 7957261"/>
              <a:gd name="connsiteX1485" fmla="*/ 6208947 w 6291298"/>
              <a:gd name="connsiteY1485" fmla="*/ 3664182 h 7957261"/>
              <a:gd name="connsiteX1486" fmla="*/ 6212157 w 6291298"/>
              <a:gd name="connsiteY1486" fmla="*/ 3664868 h 7957261"/>
              <a:gd name="connsiteX1487" fmla="*/ 6210590 w 6291298"/>
              <a:gd name="connsiteY1487" fmla="*/ 3675842 h 7957261"/>
              <a:gd name="connsiteX1488" fmla="*/ 6201081 w 6291298"/>
              <a:gd name="connsiteY1488" fmla="*/ 3676674 h 7957261"/>
              <a:gd name="connsiteX1489" fmla="*/ 6208947 w 6291298"/>
              <a:gd name="connsiteY1489" fmla="*/ 3664182 h 7957261"/>
              <a:gd name="connsiteX1490" fmla="*/ 6213477 w 6291298"/>
              <a:gd name="connsiteY1490" fmla="*/ 3663396 h 7957261"/>
              <a:gd name="connsiteX1491" fmla="*/ 6213535 w 6291298"/>
              <a:gd name="connsiteY1491" fmla="*/ 3663420 h 7957261"/>
              <a:gd name="connsiteX1492" fmla="*/ 6213485 w 6291298"/>
              <a:gd name="connsiteY1492" fmla="*/ 3663411 h 7957261"/>
              <a:gd name="connsiteX1493" fmla="*/ 6213477 w 6291298"/>
              <a:gd name="connsiteY1493" fmla="*/ 3663396 h 7957261"/>
              <a:gd name="connsiteX1494" fmla="*/ 6182200 w 6291298"/>
              <a:gd name="connsiteY1494" fmla="*/ 3657806 h 7957261"/>
              <a:gd name="connsiteX1495" fmla="*/ 6184119 w 6291298"/>
              <a:gd name="connsiteY1495" fmla="*/ 3658939 h 7957261"/>
              <a:gd name="connsiteX1496" fmla="*/ 6180658 w 6291298"/>
              <a:gd name="connsiteY1496" fmla="*/ 3663069 h 7957261"/>
              <a:gd name="connsiteX1497" fmla="*/ 6182200 w 6291298"/>
              <a:gd name="connsiteY1497" fmla="*/ 3657806 h 7957261"/>
              <a:gd name="connsiteX1498" fmla="*/ 6268964 w 6291298"/>
              <a:gd name="connsiteY1498" fmla="*/ 3653777 h 7957261"/>
              <a:gd name="connsiteX1499" fmla="*/ 6274324 w 6291298"/>
              <a:gd name="connsiteY1499" fmla="*/ 3655111 h 7957261"/>
              <a:gd name="connsiteX1500" fmla="*/ 6274340 w 6291298"/>
              <a:gd name="connsiteY1500" fmla="*/ 3659963 h 7957261"/>
              <a:gd name="connsiteX1501" fmla="*/ 6263754 w 6291298"/>
              <a:gd name="connsiteY1501" fmla="*/ 3656655 h 7957261"/>
              <a:gd name="connsiteX1502" fmla="*/ 6268964 w 6291298"/>
              <a:gd name="connsiteY1502" fmla="*/ 3653777 h 7957261"/>
              <a:gd name="connsiteX1503" fmla="*/ 6182501 w 6291298"/>
              <a:gd name="connsiteY1503" fmla="*/ 3639373 h 7957261"/>
              <a:gd name="connsiteX1504" fmla="*/ 6184465 w 6291298"/>
              <a:gd name="connsiteY1504" fmla="*/ 3641787 h 7957261"/>
              <a:gd name="connsiteX1505" fmla="*/ 6182025 w 6291298"/>
              <a:gd name="connsiteY1505" fmla="*/ 3644677 h 7957261"/>
              <a:gd name="connsiteX1506" fmla="*/ 6180534 w 6291298"/>
              <a:gd name="connsiteY1506" fmla="*/ 3642906 h 7957261"/>
              <a:gd name="connsiteX1507" fmla="*/ 6182501 w 6291298"/>
              <a:gd name="connsiteY1507" fmla="*/ 3639373 h 7957261"/>
              <a:gd name="connsiteX1508" fmla="*/ 6229669 w 6291298"/>
              <a:gd name="connsiteY1508" fmla="*/ 3638538 h 7957261"/>
              <a:gd name="connsiteX1509" fmla="*/ 6232045 w 6291298"/>
              <a:gd name="connsiteY1509" fmla="*/ 3639595 h 7957261"/>
              <a:gd name="connsiteX1510" fmla="*/ 6230080 w 6291298"/>
              <a:gd name="connsiteY1510" fmla="*/ 3641379 h 7957261"/>
              <a:gd name="connsiteX1511" fmla="*/ 6227846 w 6291298"/>
              <a:gd name="connsiteY1511" fmla="*/ 3639845 h 7957261"/>
              <a:gd name="connsiteX1512" fmla="*/ 6229669 w 6291298"/>
              <a:gd name="connsiteY1512" fmla="*/ 3638538 h 7957261"/>
              <a:gd name="connsiteX1513" fmla="*/ 5005294 w 6291298"/>
              <a:gd name="connsiteY1513" fmla="*/ 3633875 h 7957261"/>
              <a:gd name="connsiteX1514" fmla="*/ 4985295 w 6291298"/>
              <a:gd name="connsiteY1514" fmla="*/ 3643454 h 7957261"/>
              <a:gd name="connsiteX1515" fmla="*/ 4973278 w 6291298"/>
              <a:gd name="connsiteY1515" fmla="*/ 3650735 h 7957261"/>
              <a:gd name="connsiteX1516" fmla="*/ 4967813 w 6291298"/>
              <a:gd name="connsiteY1516" fmla="*/ 3649486 h 7957261"/>
              <a:gd name="connsiteX1517" fmla="*/ 4963428 w 6291298"/>
              <a:gd name="connsiteY1517" fmla="*/ 3659478 h 7957261"/>
              <a:gd name="connsiteX1518" fmla="*/ 4961164 w 6291298"/>
              <a:gd name="connsiteY1518" fmla="*/ 3662555 h 7957261"/>
              <a:gd name="connsiteX1519" fmla="*/ 4961026 w 6291298"/>
              <a:gd name="connsiteY1519" fmla="*/ 3682843 h 7957261"/>
              <a:gd name="connsiteX1520" fmla="*/ 4949480 w 6291298"/>
              <a:gd name="connsiteY1520" fmla="*/ 3684275 h 7957261"/>
              <a:gd name="connsiteX1521" fmla="*/ 4908953 w 6291298"/>
              <a:gd name="connsiteY1521" fmla="*/ 3737748 h 7957261"/>
              <a:gd name="connsiteX1522" fmla="*/ 4869458 w 6291298"/>
              <a:gd name="connsiteY1522" fmla="*/ 3784745 h 7957261"/>
              <a:gd name="connsiteX1523" fmla="*/ 4857970 w 6291298"/>
              <a:gd name="connsiteY1523" fmla="*/ 3794915 h 7957261"/>
              <a:gd name="connsiteX1524" fmla="*/ 4854284 w 6291298"/>
              <a:gd name="connsiteY1524" fmla="*/ 3813721 h 7957261"/>
              <a:gd name="connsiteX1525" fmla="*/ 4845216 w 6291298"/>
              <a:gd name="connsiteY1525" fmla="*/ 3821781 h 7957261"/>
              <a:gd name="connsiteX1526" fmla="*/ 4841042 w 6291298"/>
              <a:gd name="connsiteY1526" fmla="*/ 3838788 h 7957261"/>
              <a:gd name="connsiteX1527" fmla="*/ 4822756 w 6291298"/>
              <a:gd name="connsiteY1527" fmla="*/ 3867226 h 7957261"/>
              <a:gd name="connsiteX1528" fmla="*/ 4809917 w 6291298"/>
              <a:gd name="connsiteY1528" fmla="*/ 3878314 h 7957261"/>
              <a:gd name="connsiteX1529" fmla="*/ 4801079 w 6291298"/>
              <a:gd name="connsiteY1529" fmla="*/ 3879783 h 7957261"/>
              <a:gd name="connsiteX1530" fmla="*/ 4795855 w 6291298"/>
              <a:gd name="connsiteY1530" fmla="*/ 3886707 h 7957261"/>
              <a:gd name="connsiteX1531" fmla="*/ 4786134 w 6291298"/>
              <a:gd name="connsiteY1531" fmla="*/ 3886143 h 7957261"/>
              <a:gd name="connsiteX1532" fmla="*/ 4778175 w 6291298"/>
              <a:gd name="connsiteY1532" fmla="*/ 3895375 h 7957261"/>
              <a:gd name="connsiteX1533" fmla="*/ 4800270 w 6291298"/>
              <a:gd name="connsiteY1533" fmla="*/ 3919518 h 7957261"/>
              <a:gd name="connsiteX1534" fmla="*/ 4755322 w 6291298"/>
              <a:gd name="connsiteY1534" fmla="*/ 3903906 h 7957261"/>
              <a:gd name="connsiteX1535" fmla="*/ 4753079 w 6291298"/>
              <a:gd name="connsiteY1535" fmla="*/ 3900391 h 7957261"/>
              <a:gd name="connsiteX1536" fmla="*/ 4739540 w 6291298"/>
              <a:gd name="connsiteY1536" fmla="*/ 3911056 h 7957261"/>
              <a:gd name="connsiteX1537" fmla="*/ 4683227 w 6291298"/>
              <a:gd name="connsiteY1537" fmla="*/ 3972884 h 7957261"/>
              <a:gd name="connsiteX1538" fmla="*/ 4677100 w 6291298"/>
              <a:gd name="connsiteY1538" fmla="*/ 3981955 h 7957261"/>
              <a:gd name="connsiteX1539" fmla="*/ 4600522 w 6291298"/>
              <a:gd name="connsiteY1539" fmla="*/ 4052137 h 7957261"/>
              <a:gd name="connsiteX1540" fmla="*/ 4593791 w 6291298"/>
              <a:gd name="connsiteY1540" fmla="*/ 4060591 h 7957261"/>
              <a:gd name="connsiteX1541" fmla="*/ 4596477 w 6291298"/>
              <a:gd name="connsiteY1541" fmla="*/ 4059792 h 7957261"/>
              <a:gd name="connsiteX1542" fmla="*/ 4624715 w 6291298"/>
              <a:gd name="connsiteY1542" fmla="*/ 4080105 h 7957261"/>
              <a:gd name="connsiteX1543" fmla="*/ 4618253 w 6291298"/>
              <a:gd name="connsiteY1543" fmla="*/ 4103415 h 7957261"/>
              <a:gd name="connsiteX1544" fmla="*/ 4505643 w 6291298"/>
              <a:gd name="connsiteY1544" fmla="*/ 4164018 h 7957261"/>
              <a:gd name="connsiteX1545" fmla="*/ 4495209 w 6291298"/>
              <a:gd name="connsiteY1545" fmla="*/ 4161382 h 7957261"/>
              <a:gd name="connsiteX1546" fmla="*/ 4490075 w 6291298"/>
              <a:gd name="connsiteY1546" fmla="*/ 4151824 h 7957261"/>
              <a:gd name="connsiteX1547" fmla="*/ 4493261 w 6291298"/>
              <a:gd name="connsiteY1547" fmla="*/ 4131095 h 7957261"/>
              <a:gd name="connsiteX1548" fmla="*/ 4489476 w 6291298"/>
              <a:gd name="connsiteY1548" fmla="*/ 4129072 h 7957261"/>
              <a:gd name="connsiteX1549" fmla="*/ 4485981 w 6291298"/>
              <a:gd name="connsiteY1549" fmla="*/ 4135837 h 7957261"/>
              <a:gd name="connsiteX1550" fmla="*/ 4477999 w 6291298"/>
              <a:gd name="connsiteY1550" fmla="*/ 4140701 h 7957261"/>
              <a:gd name="connsiteX1551" fmla="*/ 4453964 w 6291298"/>
              <a:gd name="connsiteY1551" fmla="*/ 4172212 h 7957261"/>
              <a:gd name="connsiteX1552" fmla="*/ 4451609 w 6291298"/>
              <a:gd name="connsiteY1552" fmla="*/ 4173644 h 7957261"/>
              <a:gd name="connsiteX1553" fmla="*/ 4449017 w 6291298"/>
              <a:gd name="connsiteY1553" fmla="*/ 4173644 h 7957261"/>
              <a:gd name="connsiteX1554" fmla="*/ 4443845 w 6291298"/>
              <a:gd name="connsiteY1554" fmla="*/ 4182369 h 7957261"/>
              <a:gd name="connsiteX1555" fmla="*/ 4447506 w 6291298"/>
              <a:gd name="connsiteY1555" fmla="*/ 4218700 h 7957261"/>
              <a:gd name="connsiteX1556" fmla="*/ 4450901 w 6291298"/>
              <a:gd name="connsiteY1556" fmla="*/ 4221387 h 7957261"/>
              <a:gd name="connsiteX1557" fmla="*/ 4447738 w 6291298"/>
              <a:gd name="connsiteY1557" fmla="*/ 4221004 h 7957261"/>
              <a:gd name="connsiteX1558" fmla="*/ 4450298 w 6291298"/>
              <a:gd name="connsiteY1558" fmla="*/ 4246417 h 7957261"/>
              <a:gd name="connsiteX1559" fmla="*/ 4462269 w 6291298"/>
              <a:gd name="connsiteY1559" fmla="*/ 4309120 h 7957261"/>
              <a:gd name="connsiteX1560" fmla="*/ 4468504 w 6291298"/>
              <a:gd name="connsiteY1560" fmla="*/ 4308996 h 7957261"/>
              <a:gd name="connsiteX1561" fmla="*/ 4533118 w 6291298"/>
              <a:gd name="connsiteY1561" fmla="*/ 4330858 h 7957261"/>
              <a:gd name="connsiteX1562" fmla="*/ 4545842 w 6291298"/>
              <a:gd name="connsiteY1562" fmla="*/ 4296880 h 7957261"/>
              <a:gd name="connsiteX1563" fmla="*/ 4567734 w 6291298"/>
              <a:gd name="connsiteY1563" fmla="*/ 4308944 h 7957261"/>
              <a:gd name="connsiteX1564" fmla="*/ 4587062 w 6291298"/>
              <a:gd name="connsiteY1564" fmla="*/ 4297016 h 7957261"/>
              <a:gd name="connsiteX1565" fmla="*/ 4599366 w 6291298"/>
              <a:gd name="connsiteY1565" fmla="*/ 4291275 h 7957261"/>
              <a:gd name="connsiteX1566" fmla="*/ 4625004 w 6291298"/>
              <a:gd name="connsiteY1566" fmla="*/ 4303118 h 7957261"/>
              <a:gd name="connsiteX1567" fmla="*/ 4704250 w 6291298"/>
              <a:gd name="connsiteY1567" fmla="*/ 4276122 h 7957261"/>
              <a:gd name="connsiteX1568" fmla="*/ 4719277 w 6291298"/>
              <a:gd name="connsiteY1568" fmla="*/ 4270410 h 7957261"/>
              <a:gd name="connsiteX1569" fmla="*/ 4794737 w 6291298"/>
              <a:gd name="connsiteY1569" fmla="*/ 4236914 h 7957261"/>
              <a:gd name="connsiteX1570" fmla="*/ 4807040 w 6291298"/>
              <a:gd name="connsiteY1570" fmla="*/ 4231173 h 7957261"/>
              <a:gd name="connsiteX1571" fmla="*/ 4820520 w 6291298"/>
              <a:gd name="connsiteY1571" fmla="*/ 4234263 h 7957261"/>
              <a:gd name="connsiteX1572" fmla="*/ 4854509 w 6291298"/>
              <a:gd name="connsiteY1572" fmla="*/ 4242113 h 7957261"/>
              <a:gd name="connsiteX1573" fmla="*/ 4887611 w 6291298"/>
              <a:gd name="connsiteY1573" fmla="*/ 4235020 h 7957261"/>
              <a:gd name="connsiteX1574" fmla="*/ 4892365 w 6291298"/>
              <a:gd name="connsiteY1574" fmla="*/ 4235687 h 7957261"/>
              <a:gd name="connsiteX1575" fmla="*/ 4894326 w 6291298"/>
              <a:gd name="connsiteY1575" fmla="*/ 4234357 h 7957261"/>
              <a:gd name="connsiteX1576" fmla="*/ 4895037 w 6291298"/>
              <a:gd name="connsiteY1576" fmla="*/ 4236062 h 7957261"/>
              <a:gd name="connsiteX1577" fmla="*/ 4904448 w 6291298"/>
              <a:gd name="connsiteY1577" fmla="*/ 4237383 h 7957261"/>
              <a:gd name="connsiteX1578" fmla="*/ 4920556 w 6291298"/>
              <a:gd name="connsiteY1578" fmla="*/ 4233405 h 7957261"/>
              <a:gd name="connsiteX1579" fmla="*/ 4934518 w 6291298"/>
              <a:gd name="connsiteY1579" fmla="*/ 4240633 h 7957261"/>
              <a:gd name="connsiteX1580" fmla="*/ 4934840 w 6291298"/>
              <a:gd name="connsiteY1580" fmla="*/ 4241466 h 7957261"/>
              <a:gd name="connsiteX1581" fmla="*/ 4947267 w 6291298"/>
              <a:gd name="connsiteY1581" fmla="*/ 4252214 h 7957261"/>
              <a:gd name="connsiteX1582" fmla="*/ 4952738 w 6291298"/>
              <a:gd name="connsiteY1582" fmla="*/ 4254247 h 7957261"/>
              <a:gd name="connsiteX1583" fmla="*/ 4942538 w 6291298"/>
              <a:gd name="connsiteY1583" fmla="*/ 4210886 h 7957261"/>
              <a:gd name="connsiteX1584" fmla="*/ 4940197 w 6291298"/>
              <a:gd name="connsiteY1584" fmla="*/ 4195034 h 7957261"/>
              <a:gd name="connsiteX1585" fmla="*/ 4938133 w 6291298"/>
              <a:gd name="connsiteY1585" fmla="*/ 4193532 h 7957261"/>
              <a:gd name="connsiteX1586" fmla="*/ 4936276 w 6291298"/>
              <a:gd name="connsiteY1586" fmla="*/ 4192266 h 7957261"/>
              <a:gd name="connsiteX1587" fmla="*/ 4938485 w 6291298"/>
              <a:gd name="connsiteY1587" fmla="*/ 4184561 h 7957261"/>
              <a:gd name="connsiteX1588" fmla="*/ 4938607 w 6291298"/>
              <a:gd name="connsiteY1588" fmla="*/ 4184260 h 7957261"/>
              <a:gd name="connsiteX1589" fmla="*/ 4933810 w 6291298"/>
              <a:gd name="connsiteY1589" fmla="*/ 4151764 h 7957261"/>
              <a:gd name="connsiteX1590" fmla="*/ 4928330 w 6291298"/>
              <a:gd name="connsiteY1590" fmla="*/ 4153292 h 7957261"/>
              <a:gd name="connsiteX1591" fmla="*/ 4925559 w 6291298"/>
              <a:gd name="connsiteY1591" fmla="*/ 4157405 h 7957261"/>
              <a:gd name="connsiteX1592" fmla="*/ 4932328 w 6291298"/>
              <a:gd name="connsiteY1592" fmla="*/ 4158398 h 7957261"/>
              <a:gd name="connsiteX1593" fmla="*/ 4922615 w 6291298"/>
              <a:gd name="connsiteY1593" fmla="*/ 4161584 h 7957261"/>
              <a:gd name="connsiteX1594" fmla="*/ 4922614 w 6291298"/>
              <a:gd name="connsiteY1594" fmla="*/ 4161580 h 7957261"/>
              <a:gd name="connsiteX1595" fmla="*/ 4916101 w 6291298"/>
              <a:gd name="connsiteY1595" fmla="*/ 4166820 h 7957261"/>
              <a:gd name="connsiteX1596" fmla="*/ 4913250 w 6291298"/>
              <a:gd name="connsiteY1596" fmla="*/ 4170622 h 7957261"/>
              <a:gd name="connsiteX1597" fmla="*/ 4910753 w 6291298"/>
              <a:gd name="connsiteY1597" fmla="*/ 4172901 h 7957261"/>
              <a:gd name="connsiteX1598" fmla="*/ 4911930 w 6291298"/>
              <a:gd name="connsiteY1598" fmla="*/ 4163469 h 7957261"/>
              <a:gd name="connsiteX1599" fmla="*/ 4903909 w 6291298"/>
              <a:gd name="connsiteY1599" fmla="*/ 4157523 h 7957261"/>
              <a:gd name="connsiteX1600" fmla="*/ 4902229 w 6291298"/>
              <a:gd name="connsiteY1600" fmla="*/ 4150260 h 7957261"/>
              <a:gd name="connsiteX1601" fmla="*/ 4924433 w 6291298"/>
              <a:gd name="connsiteY1601" fmla="*/ 4149885 h 7957261"/>
              <a:gd name="connsiteX1602" fmla="*/ 4927915 w 6291298"/>
              <a:gd name="connsiteY1602" fmla="*/ 4140078 h 7957261"/>
              <a:gd name="connsiteX1603" fmla="*/ 4932604 w 6291298"/>
              <a:gd name="connsiteY1603" fmla="*/ 4143592 h 7957261"/>
              <a:gd name="connsiteX1604" fmla="*/ 4931347 w 6291298"/>
              <a:gd name="connsiteY1604" fmla="*/ 4135079 h 7957261"/>
              <a:gd name="connsiteX1605" fmla="*/ 4929239 w 6291298"/>
              <a:gd name="connsiteY1605" fmla="*/ 4077633 h 7957261"/>
              <a:gd name="connsiteX1606" fmla="*/ 4929195 w 6291298"/>
              <a:gd name="connsiteY1606" fmla="*/ 4077588 h 7957261"/>
              <a:gd name="connsiteX1607" fmla="*/ 4916179 w 6291298"/>
              <a:gd name="connsiteY1607" fmla="*/ 4076048 h 7957261"/>
              <a:gd name="connsiteX1608" fmla="*/ 4910821 w 6291298"/>
              <a:gd name="connsiteY1608" fmla="*/ 4078567 h 7957261"/>
              <a:gd name="connsiteX1609" fmla="*/ 4897997 w 6291298"/>
              <a:gd name="connsiteY1609" fmla="*/ 4080101 h 7957261"/>
              <a:gd name="connsiteX1610" fmla="*/ 4896451 w 6291298"/>
              <a:gd name="connsiteY1610" fmla="*/ 4079057 h 7957261"/>
              <a:gd name="connsiteX1611" fmla="*/ 4890557 w 6291298"/>
              <a:gd name="connsiteY1611" fmla="*/ 4087125 h 7957261"/>
              <a:gd name="connsiteX1612" fmla="*/ 4891665 w 6291298"/>
              <a:gd name="connsiteY1612" fmla="*/ 4095084 h 7957261"/>
              <a:gd name="connsiteX1613" fmla="*/ 4884116 w 6291298"/>
              <a:gd name="connsiteY1613" fmla="*/ 4090868 h 7957261"/>
              <a:gd name="connsiteX1614" fmla="*/ 4878142 w 6291298"/>
              <a:gd name="connsiteY1614" fmla="*/ 4087483 h 7957261"/>
              <a:gd name="connsiteX1615" fmla="*/ 4874298 w 6291298"/>
              <a:gd name="connsiteY1615" fmla="*/ 4078688 h 7957261"/>
              <a:gd name="connsiteX1616" fmla="*/ 4880766 w 6291298"/>
              <a:gd name="connsiteY1616" fmla="*/ 4075493 h 7957261"/>
              <a:gd name="connsiteX1617" fmla="*/ 4889055 w 6291298"/>
              <a:gd name="connsiteY1617" fmla="*/ 4068252 h 7957261"/>
              <a:gd name="connsiteX1618" fmla="*/ 4887204 w 6291298"/>
              <a:gd name="connsiteY1618" fmla="*/ 4066225 h 7957261"/>
              <a:gd name="connsiteX1619" fmla="*/ 4893756 w 6291298"/>
              <a:gd name="connsiteY1619" fmla="*/ 4065088 h 7957261"/>
              <a:gd name="connsiteX1620" fmla="*/ 4894490 w 6291298"/>
              <a:gd name="connsiteY1620" fmla="*/ 4061852 h 7957261"/>
              <a:gd name="connsiteX1621" fmla="*/ 4904492 w 6291298"/>
              <a:gd name="connsiteY1621" fmla="*/ 4052311 h 7957261"/>
              <a:gd name="connsiteX1622" fmla="*/ 4898175 w 6291298"/>
              <a:gd name="connsiteY1622" fmla="*/ 4046155 h 7957261"/>
              <a:gd name="connsiteX1623" fmla="*/ 4899293 w 6291298"/>
              <a:gd name="connsiteY1623" fmla="*/ 4038847 h 7957261"/>
              <a:gd name="connsiteX1624" fmla="*/ 4885875 w 6291298"/>
              <a:gd name="connsiteY1624" fmla="*/ 4038136 h 7957261"/>
              <a:gd name="connsiteX1625" fmla="*/ 4897462 w 6291298"/>
              <a:gd name="connsiteY1625" fmla="*/ 4035365 h 7957261"/>
              <a:gd name="connsiteX1626" fmla="*/ 4899202 w 6291298"/>
              <a:gd name="connsiteY1626" fmla="*/ 4029676 h 7957261"/>
              <a:gd name="connsiteX1627" fmla="*/ 4907436 w 6291298"/>
              <a:gd name="connsiteY1627" fmla="*/ 4026451 h 7957261"/>
              <a:gd name="connsiteX1628" fmla="*/ 4908194 w 6291298"/>
              <a:gd name="connsiteY1628" fmla="*/ 4029635 h 7957261"/>
              <a:gd name="connsiteX1629" fmla="*/ 4911954 w 6291298"/>
              <a:gd name="connsiteY1629" fmla="*/ 4028914 h 7957261"/>
              <a:gd name="connsiteX1630" fmla="*/ 4912927 w 6291298"/>
              <a:gd name="connsiteY1630" fmla="*/ 4023909 h 7957261"/>
              <a:gd name="connsiteX1631" fmla="*/ 4925823 w 6291298"/>
              <a:gd name="connsiteY1631" fmla="*/ 4015317 h 7957261"/>
              <a:gd name="connsiteX1632" fmla="*/ 4926694 w 6291298"/>
              <a:gd name="connsiteY1632" fmla="*/ 4010124 h 7957261"/>
              <a:gd name="connsiteX1633" fmla="*/ 4926760 w 6291298"/>
              <a:gd name="connsiteY1633" fmla="*/ 4010075 h 7957261"/>
              <a:gd name="connsiteX1634" fmla="*/ 4926176 w 6291298"/>
              <a:gd name="connsiteY1634" fmla="*/ 3994184 h 7957261"/>
              <a:gd name="connsiteX1635" fmla="*/ 4930243 w 6291298"/>
              <a:gd name="connsiteY1635" fmla="*/ 3931916 h 7957261"/>
              <a:gd name="connsiteX1636" fmla="*/ 4931425 w 6291298"/>
              <a:gd name="connsiteY1636" fmla="*/ 3922896 h 7957261"/>
              <a:gd name="connsiteX1637" fmla="*/ 4928293 w 6291298"/>
              <a:gd name="connsiteY1637" fmla="*/ 3921501 h 7957261"/>
              <a:gd name="connsiteX1638" fmla="*/ 4921470 w 6291298"/>
              <a:gd name="connsiteY1638" fmla="*/ 3924619 h 7957261"/>
              <a:gd name="connsiteX1639" fmla="*/ 4911569 w 6291298"/>
              <a:gd name="connsiteY1639" fmla="*/ 3926889 h 7957261"/>
              <a:gd name="connsiteX1640" fmla="*/ 4910755 w 6291298"/>
              <a:gd name="connsiteY1640" fmla="*/ 3927307 h 7957261"/>
              <a:gd name="connsiteX1641" fmla="*/ 4911879 w 6291298"/>
              <a:gd name="connsiteY1641" fmla="*/ 3930143 h 7957261"/>
              <a:gd name="connsiteX1642" fmla="*/ 4912210 w 6291298"/>
              <a:gd name="connsiteY1642" fmla="*/ 3930377 h 7957261"/>
              <a:gd name="connsiteX1643" fmla="*/ 4912006 w 6291298"/>
              <a:gd name="connsiteY1643" fmla="*/ 3930462 h 7957261"/>
              <a:gd name="connsiteX1644" fmla="*/ 4913060 w 6291298"/>
              <a:gd name="connsiteY1644" fmla="*/ 3933123 h 7957261"/>
              <a:gd name="connsiteX1645" fmla="*/ 4909549 w 6291298"/>
              <a:gd name="connsiteY1645" fmla="*/ 3931488 h 7957261"/>
              <a:gd name="connsiteX1646" fmla="*/ 4887740 w 6291298"/>
              <a:gd name="connsiteY1646" fmla="*/ 3940593 h 7957261"/>
              <a:gd name="connsiteX1647" fmla="*/ 4878896 w 6291298"/>
              <a:gd name="connsiteY1647" fmla="*/ 3962075 h 7957261"/>
              <a:gd name="connsiteX1648" fmla="*/ 4873080 w 6291298"/>
              <a:gd name="connsiteY1648" fmla="*/ 3971698 h 7957261"/>
              <a:gd name="connsiteX1649" fmla="*/ 4829559 w 6291298"/>
              <a:gd name="connsiteY1649" fmla="*/ 4009504 h 7957261"/>
              <a:gd name="connsiteX1650" fmla="*/ 4811084 w 6291298"/>
              <a:gd name="connsiteY1650" fmla="*/ 4016634 h 7957261"/>
              <a:gd name="connsiteX1651" fmla="*/ 4801918 w 6291298"/>
              <a:gd name="connsiteY1651" fmla="*/ 4017453 h 7957261"/>
              <a:gd name="connsiteX1652" fmla="*/ 4779948 w 6291298"/>
              <a:gd name="connsiteY1652" fmla="*/ 4028439 h 7957261"/>
              <a:gd name="connsiteX1653" fmla="*/ 4777950 w 6291298"/>
              <a:gd name="connsiteY1653" fmla="*/ 4020443 h 7957261"/>
              <a:gd name="connsiteX1654" fmla="*/ 4798829 w 6291298"/>
              <a:gd name="connsiteY1654" fmla="*/ 4006647 h 7957261"/>
              <a:gd name="connsiteX1655" fmla="*/ 4835326 w 6291298"/>
              <a:gd name="connsiteY1655" fmla="*/ 3948402 h 7957261"/>
              <a:gd name="connsiteX1656" fmla="*/ 4839428 w 6291298"/>
              <a:gd name="connsiteY1656" fmla="*/ 3940244 h 7957261"/>
              <a:gd name="connsiteX1657" fmla="*/ 4838448 w 6291298"/>
              <a:gd name="connsiteY1657" fmla="*/ 3934949 h 7957261"/>
              <a:gd name="connsiteX1658" fmla="*/ 4840994 w 6291298"/>
              <a:gd name="connsiteY1658" fmla="*/ 3929189 h 7957261"/>
              <a:gd name="connsiteX1659" fmla="*/ 4841451 w 6291298"/>
              <a:gd name="connsiteY1659" fmla="*/ 3929455 h 7957261"/>
              <a:gd name="connsiteX1660" fmla="*/ 4844226 w 6291298"/>
              <a:gd name="connsiteY1660" fmla="*/ 3926210 h 7957261"/>
              <a:gd name="connsiteX1661" fmla="*/ 4855430 w 6291298"/>
              <a:gd name="connsiteY1661" fmla="*/ 3903544 h 7957261"/>
              <a:gd name="connsiteX1662" fmla="*/ 4857661 w 6291298"/>
              <a:gd name="connsiteY1662" fmla="*/ 3902259 h 7957261"/>
              <a:gd name="connsiteX1663" fmla="*/ 4857727 w 6291298"/>
              <a:gd name="connsiteY1663" fmla="*/ 3897136 h 7957261"/>
              <a:gd name="connsiteX1664" fmla="*/ 4861504 w 6291298"/>
              <a:gd name="connsiteY1664" fmla="*/ 3896341 h 7957261"/>
              <a:gd name="connsiteX1665" fmla="*/ 4866604 w 6291298"/>
              <a:gd name="connsiteY1665" fmla="*/ 3886200 h 7957261"/>
              <a:gd name="connsiteX1666" fmla="*/ 4871046 w 6291298"/>
              <a:gd name="connsiteY1666" fmla="*/ 3892287 h 7957261"/>
              <a:gd name="connsiteX1667" fmla="*/ 4875854 w 6291298"/>
              <a:gd name="connsiteY1667" fmla="*/ 3888050 h 7957261"/>
              <a:gd name="connsiteX1668" fmla="*/ 4875943 w 6291298"/>
              <a:gd name="connsiteY1668" fmla="*/ 3888173 h 7957261"/>
              <a:gd name="connsiteX1669" fmla="*/ 4880335 w 6291298"/>
              <a:gd name="connsiteY1669" fmla="*/ 3880089 h 7957261"/>
              <a:gd name="connsiteX1670" fmla="*/ 4883526 w 6291298"/>
              <a:gd name="connsiteY1670" fmla="*/ 3876081 h 7957261"/>
              <a:gd name="connsiteX1671" fmla="*/ 4880417 w 6291298"/>
              <a:gd name="connsiteY1671" fmla="*/ 3869162 h 7957261"/>
              <a:gd name="connsiteX1672" fmla="*/ 4881945 w 6291298"/>
              <a:gd name="connsiteY1672" fmla="*/ 3859502 h 7957261"/>
              <a:gd name="connsiteX1673" fmla="*/ 4883271 w 6291298"/>
              <a:gd name="connsiteY1673" fmla="*/ 3855749 h 7957261"/>
              <a:gd name="connsiteX1674" fmla="*/ 4879343 w 6291298"/>
              <a:gd name="connsiteY1674" fmla="*/ 3843721 h 7957261"/>
              <a:gd name="connsiteX1675" fmla="*/ 4877554 w 6291298"/>
              <a:gd name="connsiteY1675" fmla="*/ 3847555 h 7957261"/>
              <a:gd name="connsiteX1676" fmla="*/ 4889950 w 6291298"/>
              <a:gd name="connsiteY1676" fmla="*/ 3808587 h 7957261"/>
              <a:gd name="connsiteX1677" fmla="*/ 4902817 w 6291298"/>
              <a:gd name="connsiteY1677" fmla="*/ 3795509 h 7957261"/>
              <a:gd name="connsiteX1678" fmla="*/ 4907573 w 6291298"/>
              <a:gd name="connsiteY1678" fmla="*/ 3784807 h 7957261"/>
              <a:gd name="connsiteX1679" fmla="*/ 4909062 w 6291298"/>
              <a:gd name="connsiteY1679" fmla="*/ 3783167 h 7957261"/>
              <a:gd name="connsiteX1680" fmla="*/ 4936876 w 6291298"/>
              <a:gd name="connsiteY1680" fmla="*/ 3739935 h 7957261"/>
              <a:gd name="connsiteX1681" fmla="*/ 4943349 w 6291298"/>
              <a:gd name="connsiteY1681" fmla="*/ 3724584 h 7957261"/>
              <a:gd name="connsiteX1682" fmla="*/ 4944528 w 6291298"/>
              <a:gd name="connsiteY1682" fmla="*/ 3718024 h 7957261"/>
              <a:gd name="connsiteX1683" fmla="*/ 4968004 w 6291298"/>
              <a:gd name="connsiteY1683" fmla="*/ 3697718 h 7957261"/>
              <a:gd name="connsiteX1684" fmla="*/ 4972500 w 6291298"/>
              <a:gd name="connsiteY1684" fmla="*/ 3691412 h 7957261"/>
              <a:gd name="connsiteX1685" fmla="*/ 4976838 w 6291298"/>
              <a:gd name="connsiteY1685" fmla="*/ 3683407 h 7957261"/>
              <a:gd name="connsiteX1686" fmla="*/ 4979894 w 6291298"/>
              <a:gd name="connsiteY1686" fmla="*/ 3679008 h 7957261"/>
              <a:gd name="connsiteX1687" fmla="*/ 4979427 w 6291298"/>
              <a:gd name="connsiteY1687" fmla="*/ 3677500 h 7957261"/>
              <a:gd name="connsiteX1688" fmla="*/ 4977167 w 6291298"/>
              <a:gd name="connsiteY1688" fmla="*/ 3674301 h 7957261"/>
              <a:gd name="connsiteX1689" fmla="*/ 4982333 w 6291298"/>
              <a:gd name="connsiteY1689" fmla="*/ 3674993 h 7957261"/>
              <a:gd name="connsiteX1690" fmla="*/ 4984206 w 6291298"/>
              <a:gd name="connsiteY1690" fmla="*/ 3673217 h 7957261"/>
              <a:gd name="connsiteX1691" fmla="*/ 4986728 w 6291298"/>
              <a:gd name="connsiteY1691" fmla="*/ 3668497 h 7957261"/>
              <a:gd name="connsiteX1692" fmla="*/ 4989865 w 6291298"/>
              <a:gd name="connsiteY1692" fmla="*/ 3664569 h 7957261"/>
              <a:gd name="connsiteX1693" fmla="*/ 4992966 w 6291298"/>
              <a:gd name="connsiteY1693" fmla="*/ 3660439 h 7957261"/>
              <a:gd name="connsiteX1694" fmla="*/ 4997624 w 6291298"/>
              <a:gd name="connsiteY1694" fmla="*/ 3656246 h 7957261"/>
              <a:gd name="connsiteX1695" fmla="*/ 5001198 w 6291298"/>
              <a:gd name="connsiteY1695" fmla="*/ 3655625 h 7957261"/>
              <a:gd name="connsiteX1696" fmla="*/ 5004703 w 6291298"/>
              <a:gd name="connsiteY1696" fmla="*/ 3654603 h 7957261"/>
              <a:gd name="connsiteX1697" fmla="*/ 5006437 w 6291298"/>
              <a:gd name="connsiteY1697" fmla="*/ 3650848 h 7957261"/>
              <a:gd name="connsiteX1698" fmla="*/ 5014826 w 6291298"/>
              <a:gd name="connsiteY1698" fmla="*/ 3639860 h 7957261"/>
              <a:gd name="connsiteX1699" fmla="*/ 5016334 w 6291298"/>
              <a:gd name="connsiteY1699" fmla="*/ 3637772 h 7957261"/>
              <a:gd name="connsiteX1700" fmla="*/ 6228405 w 6291298"/>
              <a:gd name="connsiteY1700" fmla="*/ 3627816 h 7957261"/>
              <a:gd name="connsiteX1701" fmla="*/ 6230350 w 6291298"/>
              <a:gd name="connsiteY1701" fmla="*/ 3630177 h 7957261"/>
              <a:gd name="connsiteX1702" fmla="*/ 6228034 w 6291298"/>
              <a:gd name="connsiteY1702" fmla="*/ 3632919 h 7957261"/>
              <a:gd name="connsiteX1703" fmla="*/ 6226170 w 6291298"/>
              <a:gd name="connsiteY1703" fmla="*/ 3630663 h 7957261"/>
              <a:gd name="connsiteX1704" fmla="*/ 6228405 w 6291298"/>
              <a:gd name="connsiteY1704" fmla="*/ 3627816 h 7957261"/>
              <a:gd name="connsiteX1705" fmla="*/ 6149553 w 6291298"/>
              <a:gd name="connsiteY1705" fmla="*/ 3625114 h 7957261"/>
              <a:gd name="connsiteX1706" fmla="*/ 6149498 w 6291298"/>
              <a:gd name="connsiteY1706" fmla="*/ 3625191 h 7957261"/>
              <a:gd name="connsiteX1707" fmla="*/ 6149564 w 6291298"/>
              <a:gd name="connsiteY1707" fmla="*/ 3625180 h 7957261"/>
              <a:gd name="connsiteX1708" fmla="*/ 6149553 w 6291298"/>
              <a:gd name="connsiteY1708" fmla="*/ 3625114 h 7957261"/>
              <a:gd name="connsiteX1709" fmla="*/ 327788 w 6291298"/>
              <a:gd name="connsiteY1709" fmla="*/ 3619510 h 7957261"/>
              <a:gd name="connsiteX1710" fmla="*/ 332935 w 6291298"/>
              <a:gd name="connsiteY1710" fmla="*/ 3627586 h 7957261"/>
              <a:gd name="connsiteX1711" fmla="*/ 327020 w 6291298"/>
              <a:gd name="connsiteY1711" fmla="*/ 3632359 h 7957261"/>
              <a:gd name="connsiteX1712" fmla="*/ 320119 w 6291298"/>
              <a:gd name="connsiteY1712" fmla="*/ 3623219 h 7957261"/>
              <a:gd name="connsiteX1713" fmla="*/ 327788 w 6291298"/>
              <a:gd name="connsiteY1713" fmla="*/ 3619510 h 7957261"/>
              <a:gd name="connsiteX1714" fmla="*/ 6158092 w 6291298"/>
              <a:gd name="connsiteY1714" fmla="*/ 3604844 h 7957261"/>
              <a:gd name="connsiteX1715" fmla="*/ 6156918 w 6291298"/>
              <a:gd name="connsiteY1715" fmla="*/ 3607189 h 7957261"/>
              <a:gd name="connsiteX1716" fmla="*/ 6154627 w 6291298"/>
              <a:gd name="connsiteY1716" fmla="*/ 3610932 h 7957261"/>
              <a:gd name="connsiteX1717" fmla="*/ 6156906 w 6291298"/>
              <a:gd name="connsiteY1717" fmla="*/ 3612095 h 7957261"/>
              <a:gd name="connsiteX1718" fmla="*/ 6159797 w 6291298"/>
              <a:gd name="connsiteY1718" fmla="*/ 3609106 h 7957261"/>
              <a:gd name="connsiteX1719" fmla="*/ 6199171 w 6291298"/>
              <a:gd name="connsiteY1719" fmla="*/ 3603617 h 7957261"/>
              <a:gd name="connsiteX1720" fmla="*/ 6201036 w 6291298"/>
              <a:gd name="connsiteY1720" fmla="*/ 3605269 h 7957261"/>
              <a:gd name="connsiteX1721" fmla="*/ 6200640 w 6291298"/>
              <a:gd name="connsiteY1721" fmla="*/ 3607001 h 7957261"/>
              <a:gd name="connsiteX1722" fmla="*/ 6196198 w 6291298"/>
              <a:gd name="connsiteY1722" fmla="*/ 3606012 h 7957261"/>
              <a:gd name="connsiteX1723" fmla="*/ 6196787 w 6291298"/>
              <a:gd name="connsiteY1723" fmla="*/ 3604065 h 7957261"/>
              <a:gd name="connsiteX1724" fmla="*/ 6199171 w 6291298"/>
              <a:gd name="connsiteY1724" fmla="*/ 3603617 h 7957261"/>
              <a:gd name="connsiteX1725" fmla="*/ 304678 w 6291298"/>
              <a:gd name="connsiteY1725" fmla="*/ 3581783 h 7957261"/>
              <a:gd name="connsiteX1726" fmla="*/ 312460 w 6291298"/>
              <a:gd name="connsiteY1726" fmla="*/ 3587477 h 7957261"/>
              <a:gd name="connsiteX1727" fmla="*/ 301643 w 6291298"/>
              <a:gd name="connsiteY1727" fmla="*/ 3597524 h 7957261"/>
              <a:gd name="connsiteX1728" fmla="*/ 295244 w 6291298"/>
              <a:gd name="connsiteY1728" fmla="*/ 3588866 h 7957261"/>
              <a:gd name="connsiteX1729" fmla="*/ 304678 w 6291298"/>
              <a:gd name="connsiteY1729" fmla="*/ 3581783 h 7957261"/>
              <a:gd name="connsiteX1730" fmla="*/ 6179446 w 6291298"/>
              <a:gd name="connsiteY1730" fmla="*/ 3581202 h 7957261"/>
              <a:gd name="connsiteX1731" fmla="*/ 6191594 w 6291298"/>
              <a:gd name="connsiteY1731" fmla="*/ 3588902 h 7957261"/>
              <a:gd name="connsiteX1732" fmla="*/ 6184513 w 6291298"/>
              <a:gd name="connsiteY1732" fmla="*/ 3600537 h 7957261"/>
              <a:gd name="connsiteX1733" fmla="*/ 6175683 w 6291298"/>
              <a:gd name="connsiteY1733" fmla="*/ 3591924 h 7957261"/>
              <a:gd name="connsiteX1734" fmla="*/ 6179446 w 6291298"/>
              <a:gd name="connsiteY1734" fmla="*/ 3581202 h 7957261"/>
              <a:gd name="connsiteX1735" fmla="*/ 4961733 w 6291298"/>
              <a:gd name="connsiteY1735" fmla="*/ 3576374 h 7957261"/>
              <a:gd name="connsiteX1736" fmla="*/ 4961261 w 6291298"/>
              <a:gd name="connsiteY1736" fmla="*/ 3621492 h 7957261"/>
              <a:gd name="connsiteX1737" fmla="*/ 4961733 w 6291298"/>
              <a:gd name="connsiteY1737" fmla="*/ 3576374 h 7957261"/>
              <a:gd name="connsiteX1738" fmla="*/ 6286877 w 6291298"/>
              <a:gd name="connsiteY1738" fmla="*/ 3556071 h 7957261"/>
              <a:gd name="connsiteX1739" fmla="*/ 6290475 w 6291298"/>
              <a:gd name="connsiteY1739" fmla="*/ 3558544 h 7957261"/>
              <a:gd name="connsiteX1740" fmla="*/ 6291221 w 6291298"/>
              <a:gd name="connsiteY1740" fmla="*/ 3561671 h 7957261"/>
              <a:gd name="connsiteX1741" fmla="*/ 6289001 w 6291298"/>
              <a:gd name="connsiteY1741" fmla="*/ 3567179 h 7957261"/>
              <a:gd name="connsiteX1742" fmla="*/ 6286412 w 6291298"/>
              <a:gd name="connsiteY1742" fmla="*/ 3579577 h 7957261"/>
              <a:gd name="connsiteX1743" fmla="*/ 6284020 w 6291298"/>
              <a:gd name="connsiteY1743" fmla="*/ 3584882 h 7957261"/>
              <a:gd name="connsiteX1744" fmla="*/ 6265380 w 6291298"/>
              <a:gd name="connsiteY1744" fmla="*/ 3573092 h 7957261"/>
              <a:gd name="connsiteX1745" fmla="*/ 6263678 w 6291298"/>
              <a:gd name="connsiteY1745" fmla="*/ 3567130 h 7957261"/>
              <a:gd name="connsiteX1746" fmla="*/ 6264083 w 6291298"/>
              <a:gd name="connsiteY1746" fmla="*/ 3560093 h 7957261"/>
              <a:gd name="connsiteX1747" fmla="*/ 6269360 w 6291298"/>
              <a:gd name="connsiteY1747" fmla="*/ 3563186 h 7957261"/>
              <a:gd name="connsiteX1748" fmla="*/ 6272383 w 6291298"/>
              <a:gd name="connsiteY1748" fmla="*/ 3562328 h 7957261"/>
              <a:gd name="connsiteX1749" fmla="*/ 6272140 w 6291298"/>
              <a:gd name="connsiteY1749" fmla="*/ 3561475 h 7957261"/>
              <a:gd name="connsiteX1750" fmla="*/ 6275029 w 6291298"/>
              <a:gd name="connsiteY1750" fmla="*/ 3557262 h 7957261"/>
              <a:gd name="connsiteX1751" fmla="*/ 6286877 w 6291298"/>
              <a:gd name="connsiteY1751" fmla="*/ 3556071 h 7957261"/>
              <a:gd name="connsiteX1752" fmla="*/ 320165 w 6291298"/>
              <a:gd name="connsiteY1752" fmla="*/ 3556069 h 7957261"/>
              <a:gd name="connsiteX1753" fmla="*/ 334879 w 6291298"/>
              <a:gd name="connsiteY1753" fmla="*/ 3566297 h 7957261"/>
              <a:gd name="connsiteX1754" fmla="*/ 332441 w 6291298"/>
              <a:gd name="connsiteY1754" fmla="*/ 3572498 h 7957261"/>
              <a:gd name="connsiteX1755" fmla="*/ 294719 w 6291298"/>
              <a:gd name="connsiteY1755" fmla="*/ 3557392 h 7957261"/>
              <a:gd name="connsiteX1756" fmla="*/ 302212 w 6291298"/>
              <a:gd name="connsiteY1756" fmla="*/ 3556324 h 7957261"/>
              <a:gd name="connsiteX1757" fmla="*/ 320165 w 6291298"/>
              <a:gd name="connsiteY1757" fmla="*/ 3556069 h 7957261"/>
              <a:gd name="connsiteX1758" fmla="*/ 4549157 w 6291298"/>
              <a:gd name="connsiteY1758" fmla="*/ 3493301 h 7957261"/>
              <a:gd name="connsiteX1759" fmla="*/ 4548921 w 6291298"/>
              <a:gd name="connsiteY1759" fmla="*/ 3494018 h 7957261"/>
              <a:gd name="connsiteX1760" fmla="*/ 4550099 w 6291298"/>
              <a:gd name="connsiteY1760" fmla="*/ 3494017 h 7957261"/>
              <a:gd name="connsiteX1761" fmla="*/ 4549157 w 6291298"/>
              <a:gd name="connsiteY1761" fmla="*/ 3493301 h 7957261"/>
              <a:gd name="connsiteX1762" fmla="*/ 409015 w 6291298"/>
              <a:gd name="connsiteY1762" fmla="*/ 3454399 h 7957261"/>
              <a:gd name="connsiteX1763" fmla="*/ 429597 w 6291298"/>
              <a:gd name="connsiteY1763" fmla="*/ 3481388 h 7957261"/>
              <a:gd name="connsiteX1764" fmla="*/ 409015 w 6291298"/>
              <a:gd name="connsiteY1764" fmla="*/ 3454399 h 7957261"/>
              <a:gd name="connsiteX1765" fmla="*/ 5119515 w 6291298"/>
              <a:gd name="connsiteY1765" fmla="*/ 3427114 h 7957261"/>
              <a:gd name="connsiteX1766" fmla="*/ 5108379 w 6291298"/>
              <a:gd name="connsiteY1766" fmla="*/ 3436022 h 7957261"/>
              <a:gd name="connsiteX1767" fmla="*/ 5106758 w 6291298"/>
              <a:gd name="connsiteY1767" fmla="*/ 3445145 h 7957261"/>
              <a:gd name="connsiteX1768" fmla="*/ 5098705 w 6291298"/>
              <a:gd name="connsiteY1768" fmla="*/ 3443918 h 7957261"/>
              <a:gd name="connsiteX1769" fmla="*/ 5094901 w 6291298"/>
              <a:gd name="connsiteY1769" fmla="*/ 3462469 h 7957261"/>
              <a:gd name="connsiteX1770" fmla="*/ 5087108 w 6291298"/>
              <a:gd name="connsiteY1770" fmla="*/ 3461955 h 7957261"/>
              <a:gd name="connsiteX1771" fmla="*/ 5085800 w 6291298"/>
              <a:gd name="connsiteY1771" fmla="*/ 3462667 h 7957261"/>
              <a:gd name="connsiteX1772" fmla="*/ 5080592 w 6291298"/>
              <a:gd name="connsiteY1772" fmla="*/ 3484914 h 7957261"/>
              <a:gd name="connsiteX1773" fmla="*/ 5076492 w 6291298"/>
              <a:gd name="connsiteY1773" fmla="*/ 3486039 h 7957261"/>
              <a:gd name="connsiteX1774" fmla="*/ 5069594 w 6291298"/>
              <a:gd name="connsiteY1774" fmla="*/ 3499324 h 7957261"/>
              <a:gd name="connsiteX1775" fmla="*/ 5065872 w 6291298"/>
              <a:gd name="connsiteY1775" fmla="*/ 3499487 h 7957261"/>
              <a:gd name="connsiteX1776" fmla="*/ 5060236 w 6291298"/>
              <a:gd name="connsiteY1776" fmla="*/ 3509444 h 7957261"/>
              <a:gd name="connsiteX1777" fmla="*/ 5056842 w 6291298"/>
              <a:gd name="connsiteY1777" fmla="*/ 3513063 h 7957261"/>
              <a:gd name="connsiteX1778" fmla="*/ 5054633 w 6291298"/>
              <a:gd name="connsiteY1778" fmla="*/ 3512772 h 7957261"/>
              <a:gd name="connsiteX1779" fmla="*/ 5053803 w 6291298"/>
              <a:gd name="connsiteY1779" fmla="*/ 3528423 h 7957261"/>
              <a:gd name="connsiteX1780" fmla="*/ 5043023 w 6291298"/>
              <a:gd name="connsiteY1780" fmla="*/ 3577807 h 7957261"/>
              <a:gd name="connsiteX1781" fmla="*/ 5041357 w 6291298"/>
              <a:gd name="connsiteY1781" fmla="*/ 3587144 h 7957261"/>
              <a:gd name="connsiteX1782" fmla="*/ 5045055 w 6291298"/>
              <a:gd name="connsiteY1782" fmla="*/ 3582352 h 7957261"/>
              <a:gd name="connsiteX1783" fmla="*/ 5051034 w 6291298"/>
              <a:gd name="connsiteY1783" fmla="*/ 3569961 h 7957261"/>
              <a:gd name="connsiteX1784" fmla="*/ 5059673 w 6291298"/>
              <a:gd name="connsiteY1784" fmla="*/ 3556097 h 7957261"/>
              <a:gd name="connsiteX1785" fmla="*/ 5064272 w 6291298"/>
              <a:gd name="connsiteY1785" fmla="*/ 3553917 h 7957261"/>
              <a:gd name="connsiteX1786" fmla="*/ 5065520 w 6291298"/>
              <a:gd name="connsiteY1786" fmla="*/ 3550109 h 7957261"/>
              <a:gd name="connsiteX1787" fmla="*/ 5065413 w 6291298"/>
              <a:gd name="connsiteY1787" fmla="*/ 3546743 h 7957261"/>
              <a:gd name="connsiteX1788" fmla="*/ 5070199 w 6291298"/>
              <a:gd name="connsiteY1788" fmla="*/ 3520494 h 7957261"/>
              <a:gd name="connsiteX1789" fmla="*/ 5077117 w 6291298"/>
              <a:gd name="connsiteY1789" fmla="*/ 3520675 h 7957261"/>
              <a:gd name="connsiteX1790" fmla="*/ 5084826 w 6291298"/>
              <a:gd name="connsiteY1790" fmla="*/ 3506558 h 7957261"/>
              <a:gd name="connsiteX1791" fmla="*/ 5085519 w 6291298"/>
              <a:gd name="connsiteY1791" fmla="*/ 3505057 h 7957261"/>
              <a:gd name="connsiteX1792" fmla="*/ 5095266 w 6291298"/>
              <a:gd name="connsiteY1792" fmla="*/ 3500327 h 7957261"/>
              <a:gd name="connsiteX1793" fmla="*/ 5104833 w 6291298"/>
              <a:gd name="connsiteY1793" fmla="*/ 3490239 h 7957261"/>
              <a:gd name="connsiteX1794" fmla="*/ 5109512 w 6291298"/>
              <a:gd name="connsiteY1794" fmla="*/ 3485767 h 7957261"/>
              <a:gd name="connsiteX1795" fmla="*/ 5123753 w 6291298"/>
              <a:gd name="connsiteY1795" fmla="*/ 3471967 h 7957261"/>
              <a:gd name="connsiteX1796" fmla="*/ 5126592 w 6291298"/>
              <a:gd name="connsiteY1796" fmla="*/ 3468297 h 7957261"/>
              <a:gd name="connsiteX1797" fmla="*/ 5122313 w 6291298"/>
              <a:gd name="connsiteY1797" fmla="*/ 3466416 h 7957261"/>
              <a:gd name="connsiteX1798" fmla="*/ 5126397 w 6291298"/>
              <a:gd name="connsiteY1798" fmla="*/ 3464807 h 7957261"/>
              <a:gd name="connsiteX1799" fmla="*/ 5133026 w 6291298"/>
              <a:gd name="connsiteY1799" fmla="*/ 3453504 h 7957261"/>
              <a:gd name="connsiteX1800" fmla="*/ 5132333 w 6291298"/>
              <a:gd name="connsiteY1800" fmla="*/ 3452658 h 7957261"/>
              <a:gd name="connsiteX1801" fmla="*/ 5118760 w 6291298"/>
              <a:gd name="connsiteY1801" fmla="*/ 3462057 h 7957261"/>
              <a:gd name="connsiteX1802" fmla="*/ 5125467 w 6291298"/>
              <a:gd name="connsiteY1802" fmla="*/ 3428015 h 7957261"/>
              <a:gd name="connsiteX1803" fmla="*/ 5119515 w 6291298"/>
              <a:gd name="connsiteY1803" fmla="*/ 3427114 h 7957261"/>
              <a:gd name="connsiteX1804" fmla="*/ 5091518 w 6291298"/>
              <a:gd name="connsiteY1804" fmla="*/ 3412632 h 7957261"/>
              <a:gd name="connsiteX1805" fmla="*/ 5078201 w 6291298"/>
              <a:gd name="connsiteY1805" fmla="*/ 3419146 h 7957261"/>
              <a:gd name="connsiteX1806" fmla="*/ 5056218 w 6291298"/>
              <a:gd name="connsiteY1806" fmla="*/ 3419777 h 7957261"/>
              <a:gd name="connsiteX1807" fmla="*/ 5040903 w 6291298"/>
              <a:gd name="connsiteY1807" fmla="*/ 3432190 h 7957261"/>
              <a:gd name="connsiteX1808" fmla="*/ 5017105 w 6291298"/>
              <a:gd name="connsiteY1808" fmla="*/ 3437919 h 7957261"/>
              <a:gd name="connsiteX1809" fmla="*/ 5033363 w 6291298"/>
              <a:gd name="connsiteY1809" fmla="*/ 3447706 h 7957261"/>
              <a:gd name="connsiteX1810" fmla="*/ 5046087 w 6291298"/>
              <a:gd name="connsiteY1810" fmla="*/ 3444125 h 7957261"/>
              <a:gd name="connsiteX1811" fmla="*/ 5056454 w 6291298"/>
              <a:gd name="connsiteY1811" fmla="*/ 3478501 h 7957261"/>
              <a:gd name="connsiteX1812" fmla="*/ 5056291 w 6291298"/>
              <a:gd name="connsiteY1812" fmla="*/ 3481569 h 7957261"/>
              <a:gd name="connsiteX1813" fmla="*/ 5058994 w 6291298"/>
              <a:gd name="connsiteY1813" fmla="*/ 3481062 h 7957261"/>
              <a:gd name="connsiteX1814" fmla="*/ 5079376 w 6291298"/>
              <a:gd name="connsiteY1814" fmla="*/ 3439398 h 7957261"/>
              <a:gd name="connsiteX1815" fmla="*/ 5084781 w 6291298"/>
              <a:gd name="connsiteY1815" fmla="*/ 3425750 h 7957261"/>
              <a:gd name="connsiteX1816" fmla="*/ 316445 w 6291298"/>
              <a:gd name="connsiteY1816" fmla="*/ 3390940 h 7957261"/>
              <a:gd name="connsiteX1817" fmla="*/ 325796 w 6291298"/>
              <a:gd name="connsiteY1817" fmla="*/ 3407882 h 7957261"/>
              <a:gd name="connsiteX1818" fmla="*/ 315254 w 6291298"/>
              <a:gd name="connsiteY1818" fmla="*/ 3420532 h 7957261"/>
              <a:gd name="connsiteX1819" fmla="*/ 307665 w 6291298"/>
              <a:gd name="connsiteY1819" fmla="*/ 3402003 h 7957261"/>
              <a:gd name="connsiteX1820" fmla="*/ 316445 w 6291298"/>
              <a:gd name="connsiteY1820" fmla="*/ 3390940 h 7957261"/>
              <a:gd name="connsiteX1821" fmla="*/ 4965268 w 6291298"/>
              <a:gd name="connsiteY1821" fmla="*/ 3365588 h 7957261"/>
              <a:gd name="connsiteX1822" fmla="*/ 4961734 w 6291298"/>
              <a:gd name="connsiteY1822" fmla="*/ 3365588 h 7957261"/>
              <a:gd name="connsiteX1823" fmla="*/ 4961498 w 6291298"/>
              <a:gd name="connsiteY1823" fmla="*/ 3374182 h 7957261"/>
              <a:gd name="connsiteX1824" fmla="*/ 4966446 w 6291298"/>
              <a:gd name="connsiteY1824" fmla="*/ 3375137 h 7957261"/>
              <a:gd name="connsiteX1825" fmla="*/ 4965268 w 6291298"/>
              <a:gd name="connsiteY1825" fmla="*/ 3365588 h 7957261"/>
              <a:gd name="connsiteX1826" fmla="*/ 5130674 w 6291298"/>
              <a:gd name="connsiteY1826" fmla="*/ 3330974 h 7957261"/>
              <a:gd name="connsiteX1827" fmla="*/ 5119895 w 6291298"/>
              <a:gd name="connsiteY1827" fmla="*/ 3347922 h 7957261"/>
              <a:gd name="connsiteX1828" fmla="*/ 5129042 w 6291298"/>
              <a:gd name="connsiteY1828" fmla="*/ 3358760 h 7957261"/>
              <a:gd name="connsiteX1829" fmla="*/ 5139137 w 6291298"/>
              <a:gd name="connsiteY1829" fmla="*/ 3352303 h 7957261"/>
              <a:gd name="connsiteX1830" fmla="*/ 5138540 w 6291298"/>
              <a:gd name="connsiteY1830" fmla="*/ 3351008 h 7957261"/>
              <a:gd name="connsiteX1831" fmla="*/ 5136057 w 6291298"/>
              <a:gd name="connsiteY1831" fmla="*/ 3348729 h 7957261"/>
              <a:gd name="connsiteX1832" fmla="*/ 5136905 w 6291298"/>
              <a:gd name="connsiteY1832" fmla="*/ 3347459 h 7957261"/>
              <a:gd name="connsiteX1833" fmla="*/ 5136182 w 6291298"/>
              <a:gd name="connsiteY1833" fmla="*/ 3345893 h 7957261"/>
              <a:gd name="connsiteX1834" fmla="*/ 5130674 w 6291298"/>
              <a:gd name="connsiteY1834" fmla="*/ 3330974 h 7957261"/>
              <a:gd name="connsiteX1835" fmla="*/ 4998491 w 6291298"/>
              <a:gd name="connsiteY1835" fmla="*/ 3326438 h 7957261"/>
              <a:gd name="connsiteX1836" fmla="*/ 4988123 w 6291298"/>
              <a:gd name="connsiteY1836" fmla="*/ 3336942 h 7957261"/>
              <a:gd name="connsiteX1837" fmla="*/ 5003203 w 6291298"/>
              <a:gd name="connsiteY1837" fmla="*/ 3330974 h 7957261"/>
              <a:gd name="connsiteX1838" fmla="*/ 4998491 w 6291298"/>
              <a:gd name="connsiteY1838" fmla="*/ 3326438 h 7957261"/>
              <a:gd name="connsiteX1839" fmla="*/ 5236960 w 6291298"/>
              <a:gd name="connsiteY1839" fmla="*/ 3310653 h 7957261"/>
              <a:gd name="connsiteX1840" fmla="*/ 5236466 w 6291298"/>
              <a:gd name="connsiteY1840" fmla="*/ 3310947 h 7957261"/>
              <a:gd name="connsiteX1841" fmla="*/ 5236862 w 6291298"/>
              <a:gd name="connsiteY1841" fmla="*/ 3310878 h 7957261"/>
              <a:gd name="connsiteX1842" fmla="*/ 5236960 w 6291298"/>
              <a:gd name="connsiteY1842" fmla="*/ 3310653 h 7957261"/>
              <a:gd name="connsiteX1843" fmla="*/ 5195476 w 6291298"/>
              <a:gd name="connsiteY1843" fmla="*/ 3302640 h 7957261"/>
              <a:gd name="connsiteX1844" fmla="*/ 5213022 w 6291298"/>
              <a:gd name="connsiteY1844" fmla="*/ 3317183 h 7957261"/>
              <a:gd name="connsiteX1845" fmla="*/ 5202307 w 6291298"/>
              <a:gd name="connsiteY1845" fmla="*/ 3320880 h 7957261"/>
              <a:gd name="connsiteX1846" fmla="*/ 5196677 w 6291298"/>
              <a:gd name="connsiteY1846" fmla="*/ 3319491 h 7957261"/>
              <a:gd name="connsiteX1847" fmla="*/ 5171501 w 6291298"/>
              <a:gd name="connsiteY1847" fmla="*/ 3308626 h 7957261"/>
              <a:gd name="connsiteX1848" fmla="*/ 5195476 w 6291298"/>
              <a:gd name="connsiteY1848" fmla="*/ 3302640 h 7957261"/>
              <a:gd name="connsiteX1849" fmla="*/ 5268510 w 6291298"/>
              <a:gd name="connsiteY1849" fmla="*/ 3301518 h 7957261"/>
              <a:gd name="connsiteX1850" fmla="*/ 5267077 w 6291298"/>
              <a:gd name="connsiteY1850" fmla="*/ 3301905 h 7957261"/>
              <a:gd name="connsiteX1851" fmla="*/ 5268626 w 6291298"/>
              <a:gd name="connsiteY1851" fmla="*/ 3302189 h 7957261"/>
              <a:gd name="connsiteX1852" fmla="*/ 5268510 w 6291298"/>
              <a:gd name="connsiteY1852" fmla="*/ 3301518 h 7957261"/>
              <a:gd name="connsiteX1853" fmla="*/ 5218145 w 6291298"/>
              <a:gd name="connsiteY1853" fmla="*/ 3292232 h 7957261"/>
              <a:gd name="connsiteX1854" fmla="*/ 5220638 w 6291298"/>
              <a:gd name="connsiteY1854" fmla="*/ 3294491 h 7957261"/>
              <a:gd name="connsiteX1855" fmla="*/ 5218916 w 6291298"/>
              <a:gd name="connsiteY1855" fmla="*/ 3298320 h 7957261"/>
              <a:gd name="connsiteX1856" fmla="*/ 5216335 w 6291298"/>
              <a:gd name="connsiteY1856" fmla="*/ 3295505 h 7957261"/>
              <a:gd name="connsiteX1857" fmla="*/ 5218145 w 6291298"/>
              <a:gd name="connsiteY1857" fmla="*/ 3292232 h 7957261"/>
              <a:gd name="connsiteX1858" fmla="*/ 5073182 w 6291298"/>
              <a:gd name="connsiteY1858" fmla="*/ 3283708 h 7957261"/>
              <a:gd name="connsiteX1859" fmla="*/ 5060694 w 6291298"/>
              <a:gd name="connsiteY1859" fmla="*/ 3298747 h 7957261"/>
              <a:gd name="connsiteX1860" fmla="*/ 5062580 w 6291298"/>
              <a:gd name="connsiteY1860" fmla="*/ 3300418 h 7957261"/>
              <a:gd name="connsiteX1861" fmla="*/ 5074360 w 6291298"/>
              <a:gd name="connsiteY1861" fmla="*/ 3291823 h 7957261"/>
              <a:gd name="connsiteX1862" fmla="*/ 5073182 w 6291298"/>
              <a:gd name="connsiteY1862" fmla="*/ 3283708 h 7957261"/>
              <a:gd name="connsiteX1863" fmla="*/ 5212026 w 6291298"/>
              <a:gd name="connsiteY1863" fmla="*/ 3251499 h 7957261"/>
              <a:gd name="connsiteX1864" fmla="*/ 5222902 w 6291298"/>
              <a:gd name="connsiteY1864" fmla="*/ 3259598 h 7957261"/>
              <a:gd name="connsiteX1865" fmla="*/ 5198829 w 6291298"/>
              <a:gd name="connsiteY1865" fmla="*/ 3281490 h 7957261"/>
              <a:gd name="connsiteX1866" fmla="*/ 5212026 w 6291298"/>
              <a:gd name="connsiteY1866" fmla="*/ 3251499 h 7957261"/>
              <a:gd name="connsiteX1867" fmla="*/ 5215120 w 6291298"/>
              <a:gd name="connsiteY1867" fmla="*/ 3226449 h 7957261"/>
              <a:gd name="connsiteX1868" fmla="*/ 5230870 w 6291298"/>
              <a:gd name="connsiteY1868" fmla="*/ 3248254 h 7957261"/>
              <a:gd name="connsiteX1869" fmla="*/ 5209600 w 6291298"/>
              <a:gd name="connsiteY1869" fmla="*/ 3231063 h 7957261"/>
              <a:gd name="connsiteX1870" fmla="*/ 5215120 w 6291298"/>
              <a:gd name="connsiteY1870" fmla="*/ 3226449 h 7957261"/>
              <a:gd name="connsiteX1871" fmla="*/ 5402731 w 6291298"/>
              <a:gd name="connsiteY1871" fmla="*/ 3226080 h 7957261"/>
              <a:gd name="connsiteX1872" fmla="*/ 5409775 w 6291298"/>
              <a:gd name="connsiteY1872" fmla="*/ 3234117 h 7957261"/>
              <a:gd name="connsiteX1873" fmla="*/ 5396244 w 6291298"/>
              <a:gd name="connsiteY1873" fmla="*/ 3249944 h 7957261"/>
              <a:gd name="connsiteX1874" fmla="*/ 5387401 w 6291298"/>
              <a:gd name="connsiteY1874" fmla="*/ 3235929 h 7957261"/>
              <a:gd name="connsiteX1875" fmla="*/ 5402731 w 6291298"/>
              <a:gd name="connsiteY1875" fmla="*/ 3226080 h 7957261"/>
              <a:gd name="connsiteX1876" fmla="*/ 5417332 w 6291298"/>
              <a:gd name="connsiteY1876" fmla="*/ 3225804 h 7957261"/>
              <a:gd name="connsiteX1877" fmla="*/ 5425431 w 6291298"/>
              <a:gd name="connsiteY1877" fmla="*/ 3231459 h 7957261"/>
              <a:gd name="connsiteX1878" fmla="*/ 5418100 w 6291298"/>
              <a:gd name="connsiteY1878" fmla="*/ 3240203 h 7957261"/>
              <a:gd name="connsiteX1879" fmla="*/ 5413203 w 6291298"/>
              <a:gd name="connsiteY1879" fmla="*/ 3234461 h 7957261"/>
              <a:gd name="connsiteX1880" fmla="*/ 5417332 w 6291298"/>
              <a:gd name="connsiteY1880" fmla="*/ 3225804 h 7957261"/>
              <a:gd name="connsiteX1881" fmla="*/ 5187736 w 6291298"/>
              <a:gd name="connsiteY1881" fmla="*/ 3213364 h 7957261"/>
              <a:gd name="connsiteX1882" fmla="*/ 5189298 w 6291298"/>
              <a:gd name="connsiteY1882" fmla="*/ 3218772 h 7957261"/>
              <a:gd name="connsiteX1883" fmla="*/ 5171861 w 6291298"/>
              <a:gd name="connsiteY1883" fmla="*/ 3229822 h 7957261"/>
              <a:gd name="connsiteX1884" fmla="*/ 5171501 w 6291298"/>
              <a:gd name="connsiteY1884" fmla="*/ 3224216 h 7957261"/>
              <a:gd name="connsiteX1885" fmla="*/ 5187736 w 6291298"/>
              <a:gd name="connsiteY1885" fmla="*/ 3213364 h 7957261"/>
              <a:gd name="connsiteX1886" fmla="*/ 5493343 w 6291298"/>
              <a:gd name="connsiteY1886" fmla="*/ 3175095 h 7957261"/>
              <a:gd name="connsiteX1887" fmla="*/ 5494848 w 6291298"/>
              <a:gd name="connsiteY1887" fmla="*/ 3178802 h 7957261"/>
              <a:gd name="connsiteX1888" fmla="*/ 5489559 w 6291298"/>
              <a:gd name="connsiteY1888" fmla="*/ 3176401 h 7957261"/>
              <a:gd name="connsiteX1889" fmla="*/ 5493343 w 6291298"/>
              <a:gd name="connsiteY1889" fmla="*/ 3175095 h 7957261"/>
              <a:gd name="connsiteX1890" fmla="*/ 5475039 w 6291298"/>
              <a:gd name="connsiteY1890" fmla="*/ 3166811 h 7957261"/>
              <a:gd name="connsiteX1891" fmla="*/ 5476461 w 6291298"/>
              <a:gd name="connsiteY1891" fmla="*/ 3169129 h 7957261"/>
              <a:gd name="connsiteX1892" fmla="*/ 5474567 w 6291298"/>
              <a:gd name="connsiteY1892" fmla="*/ 3170871 h 7957261"/>
              <a:gd name="connsiteX1893" fmla="*/ 5473586 w 6291298"/>
              <a:gd name="connsiteY1893" fmla="*/ 3168838 h 7957261"/>
              <a:gd name="connsiteX1894" fmla="*/ 5475039 w 6291298"/>
              <a:gd name="connsiteY1894" fmla="*/ 3166811 h 7957261"/>
              <a:gd name="connsiteX1895" fmla="*/ 6175486 w 6291298"/>
              <a:gd name="connsiteY1895" fmla="*/ 3163311 h 7957261"/>
              <a:gd name="connsiteX1896" fmla="*/ 6191069 w 6291298"/>
              <a:gd name="connsiteY1896" fmla="*/ 3176844 h 7957261"/>
              <a:gd name="connsiteX1897" fmla="*/ 6188043 w 6291298"/>
              <a:gd name="connsiteY1897" fmla="*/ 3188518 h 7957261"/>
              <a:gd name="connsiteX1898" fmla="*/ 6183728 w 6291298"/>
              <a:gd name="connsiteY1898" fmla="*/ 3190794 h 7957261"/>
              <a:gd name="connsiteX1899" fmla="*/ 6154776 w 6291298"/>
              <a:gd name="connsiteY1899" fmla="*/ 3195890 h 7957261"/>
              <a:gd name="connsiteX1900" fmla="*/ 6147374 w 6291298"/>
              <a:gd name="connsiteY1900" fmla="*/ 3195055 h 7957261"/>
              <a:gd name="connsiteX1901" fmla="*/ 6149296 w 6291298"/>
              <a:gd name="connsiteY1901" fmla="*/ 3187014 h 7957261"/>
              <a:gd name="connsiteX1902" fmla="*/ 6154709 w 6291298"/>
              <a:gd name="connsiteY1902" fmla="*/ 3169631 h 7957261"/>
              <a:gd name="connsiteX1903" fmla="*/ 6156987 w 6291298"/>
              <a:gd name="connsiteY1903" fmla="*/ 3166114 h 7957261"/>
              <a:gd name="connsiteX1904" fmla="*/ 6161669 w 6291298"/>
              <a:gd name="connsiteY1904" fmla="*/ 3165460 h 7957261"/>
              <a:gd name="connsiteX1905" fmla="*/ 6175486 w 6291298"/>
              <a:gd name="connsiteY1905" fmla="*/ 3163311 h 7957261"/>
              <a:gd name="connsiteX1906" fmla="*/ 5197749 w 6291298"/>
              <a:gd name="connsiteY1906" fmla="*/ 3162299 h 7957261"/>
              <a:gd name="connsiteX1907" fmla="*/ 5196399 w 6291298"/>
              <a:gd name="connsiteY1907" fmla="*/ 3191432 h 7957261"/>
              <a:gd name="connsiteX1908" fmla="*/ 5197749 w 6291298"/>
              <a:gd name="connsiteY1908" fmla="*/ 3162299 h 7957261"/>
              <a:gd name="connsiteX1909" fmla="*/ 6008094 w 6291298"/>
              <a:gd name="connsiteY1909" fmla="*/ 3151563 h 7957261"/>
              <a:gd name="connsiteX1910" fmla="*/ 6008796 w 6291298"/>
              <a:gd name="connsiteY1910" fmla="*/ 3153006 h 7957261"/>
              <a:gd name="connsiteX1911" fmla="*/ 6004436 w 6291298"/>
              <a:gd name="connsiteY1911" fmla="*/ 3156961 h 7957261"/>
              <a:gd name="connsiteX1912" fmla="*/ 6004062 w 6291298"/>
              <a:gd name="connsiteY1912" fmla="*/ 3155403 h 7957261"/>
              <a:gd name="connsiteX1913" fmla="*/ 6008094 w 6291298"/>
              <a:gd name="connsiteY1913" fmla="*/ 3151563 h 7957261"/>
              <a:gd name="connsiteX1914" fmla="*/ 6015805 w 6291298"/>
              <a:gd name="connsiteY1914" fmla="*/ 3150339 h 7957261"/>
              <a:gd name="connsiteX1915" fmla="*/ 6021292 w 6291298"/>
              <a:gd name="connsiteY1915" fmla="*/ 3155698 h 7957261"/>
              <a:gd name="connsiteX1916" fmla="*/ 6014479 w 6291298"/>
              <a:gd name="connsiteY1916" fmla="*/ 3151904 h 7957261"/>
              <a:gd name="connsiteX1917" fmla="*/ 6015805 w 6291298"/>
              <a:gd name="connsiteY1917" fmla="*/ 3150339 h 7957261"/>
              <a:gd name="connsiteX1918" fmla="*/ 6073192 w 6291298"/>
              <a:gd name="connsiteY1918" fmla="*/ 3143868 h 7957261"/>
              <a:gd name="connsiteX1919" fmla="*/ 6075743 w 6291298"/>
              <a:gd name="connsiteY1919" fmla="*/ 3145061 h 7957261"/>
              <a:gd name="connsiteX1920" fmla="*/ 6074111 w 6291298"/>
              <a:gd name="connsiteY1920" fmla="*/ 3147873 h 7957261"/>
              <a:gd name="connsiteX1921" fmla="*/ 6072455 w 6291298"/>
              <a:gd name="connsiteY1921" fmla="*/ 3146500 h 7957261"/>
              <a:gd name="connsiteX1922" fmla="*/ 6073192 w 6291298"/>
              <a:gd name="connsiteY1922" fmla="*/ 3143868 h 7957261"/>
              <a:gd name="connsiteX1923" fmla="*/ 6064919 w 6291298"/>
              <a:gd name="connsiteY1923" fmla="*/ 3141709 h 7957261"/>
              <a:gd name="connsiteX1924" fmla="*/ 6067289 w 6291298"/>
              <a:gd name="connsiteY1924" fmla="*/ 3143623 h 7957261"/>
              <a:gd name="connsiteX1925" fmla="*/ 6064260 w 6291298"/>
              <a:gd name="connsiteY1925" fmla="*/ 3148730 h 7957261"/>
              <a:gd name="connsiteX1926" fmla="*/ 6061092 w 6291298"/>
              <a:gd name="connsiteY1926" fmla="*/ 3145222 h 7957261"/>
              <a:gd name="connsiteX1927" fmla="*/ 6064919 w 6291298"/>
              <a:gd name="connsiteY1927" fmla="*/ 3141709 h 7957261"/>
              <a:gd name="connsiteX1928" fmla="*/ 5501700 w 6291298"/>
              <a:gd name="connsiteY1928" fmla="*/ 3136900 h 7957261"/>
              <a:gd name="connsiteX1929" fmla="*/ 5518792 w 6291298"/>
              <a:gd name="connsiteY1929" fmla="*/ 3154909 h 7957261"/>
              <a:gd name="connsiteX1930" fmla="*/ 5501700 w 6291298"/>
              <a:gd name="connsiteY1930" fmla="*/ 3136900 h 7957261"/>
              <a:gd name="connsiteX1931" fmla="*/ 5480780 w 6291298"/>
              <a:gd name="connsiteY1931" fmla="*/ 3136417 h 7957261"/>
              <a:gd name="connsiteX1932" fmla="*/ 5471033 w 6291298"/>
              <a:gd name="connsiteY1932" fmla="*/ 3152854 h 7957261"/>
              <a:gd name="connsiteX1933" fmla="*/ 5480780 w 6291298"/>
              <a:gd name="connsiteY1933" fmla="*/ 3136417 h 7957261"/>
              <a:gd name="connsiteX1934" fmla="*/ 5653882 w 6291298"/>
              <a:gd name="connsiteY1934" fmla="*/ 3135795 h 7957261"/>
              <a:gd name="connsiteX1935" fmla="*/ 5656067 w 6291298"/>
              <a:gd name="connsiteY1935" fmla="*/ 3138005 h 7957261"/>
              <a:gd name="connsiteX1936" fmla="*/ 5654225 w 6291298"/>
              <a:gd name="connsiteY1936" fmla="*/ 3140130 h 7957261"/>
              <a:gd name="connsiteX1937" fmla="*/ 5651959 w 6291298"/>
              <a:gd name="connsiteY1937" fmla="*/ 3138082 h 7957261"/>
              <a:gd name="connsiteX1938" fmla="*/ 5653882 w 6291298"/>
              <a:gd name="connsiteY1938" fmla="*/ 3135795 h 7957261"/>
              <a:gd name="connsiteX1939" fmla="*/ 6007799 w 6291298"/>
              <a:gd name="connsiteY1939" fmla="*/ 3133165 h 7957261"/>
              <a:gd name="connsiteX1940" fmla="*/ 6008840 w 6291298"/>
              <a:gd name="connsiteY1940" fmla="*/ 3141414 h 7957261"/>
              <a:gd name="connsiteX1941" fmla="*/ 6007799 w 6291298"/>
              <a:gd name="connsiteY1941" fmla="*/ 3133165 h 7957261"/>
              <a:gd name="connsiteX1942" fmla="*/ 5854760 w 6291298"/>
              <a:gd name="connsiteY1942" fmla="*/ 3126763 h 7957261"/>
              <a:gd name="connsiteX1943" fmla="*/ 5857531 w 6291298"/>
              <a:gd name="connsiteY1943" fmla="*/ 3127961 h 7957261"/>
              <a:gd name="connsiteX1944" fmla="*/ 5854995 w 6291298"/>
              <a:gd name="connsiteY1944" fmla="*/ 3130475 h 7957261"/>
              <a:gd name="connsiteX1945" fmla="*/ 5852647 w 6291298"/>
              <a:gd name="connsiteY1945" fmla="*/ 3129356 h 7957261"/>
              <a:gd name="connsiteX1946" fmla="*/ 5854760 w 6291298"/>
              <a:gd name="connsiteY1946" fmla="*/ 3126763 h 7957261"/>
              <a:gd name="connsiteX1947" fmla="*/ 5500247 w 6291298"/>
              <a:gd name="connsiteY1947" fmla="*/ 3122014 h 7957261"/>
              <a:gd name="connsiteX1948" fmla="*/ 5503319 w 6291298"/>
              <a:gd name="connsiteY1948" fmla="*/ 3125284 h 7957261"/>
              <a:gd name="connsiteX1949" fmla="*/ 5501099 w 6291298"/>
              <a:gd name="connsiteY1949" fmla="*/ 3128245 h 7957261"/>
              <a:gd name="connsiteX1950" fmla="*/ 5499174 w 6291298"/>
              <a:gd name="connsiteY1950" fmla="*/ 3125883 h 7957261"/>
              <a:gd name="connsiteX1951" fmla="*/ 5500247 w 6291298"/>
              <a:gd name="connsiteY1951" fmla="*/ 3122014 h 7957261"/>
              <a:gd name="connsiteX1952" fmla="*/ 6027007 w 6291298"/>
              <a:gd name="connsiteY1952" fmla="*/ 3118809 h 7957261"/>
              <a:gd name="connsiteX1953" fmla="*/ 6028549 w 6291298"/>
              <a:gd name="connsiteY1953" fmla="*/ 3120085 h 7957261"/>
              <a:gd name="connsiteX1954" fmla="*/ 6025929 w 6291298"/>
              <a:gd name="connsiteY1954" fmla="*/ 3122112 h 7957261"/>
              <a:gd name="connsiteX1955" fmla="*/ 6024137 w 6291298"/>
              <a:gd name="connsiteY1955" fmla="*/ 3120595 h 7957261"/>
              <a:gd name="connsiteX1956" fmla="*/ 6027007 w 6291298"/>
              <a:gd name="connsiteY1956" fmla="*/ 3118809 h 7957261"/>
              <a:gd name="connsiteX1957" fmla="*/ 5285442 w 6291298"/>
              <a:gd name="connsiteY1957" fmla="*/ 3111505 h 7957261"/>
              <a:gd name="connsiteX1958" fmla="*/ 5290007 w 6291298"/>
              <a:gd name="connsiteY1958" fmla="*/ 3116838 h 7957261"/>
              <a:gd name="connsiteX1959" fmla="*/ 5279737 w 6291298"/>
              <a:gd name="connsiteY1959" fmla="*/ 3122276 h 7957261"/>
              <a:gd name="connsiteX1960" fmla="*/ 5274453 w 6291298"/>
              <a:gd name="connsiteY1960" fmla="*/ 3115958 h 7957261"/>
              <a:gd name="connsiteX1961" fmla="*/ 5285442 w 6291298"/>
              <a:gd name="connsiteY1961" fmla="*/ 3111505 h 7957261"/>
              <a:gd name="connsiteX1962" fmla="*/ 5361208 w 6291298"/>
              <a:gd name="connsiteY1962" fmla="*/ 3111500 h 7957261"/>
              <a:gd name="connsiteX1963" fmla="*/ 5380856 w 6291298"/>
              <a:gd name="connsiteY1963" fmla="*/ 3119131 h 7957261"/>
              <a:gd name="connsiteX1964" fmla="*/ 5386634 w 6291298"/>
              <a:gd name="connsiteY1964" fmla="*/ 3118995 h 7957261"/>
              <a:gd name="connsiteX1965" fmla="*/ 5411707 w 6291298"/>
              <a:gd name="connsiteY1965" fmla="*/ 3129403 h 7957261"/>
              <a:gd name="connsiteX1966" fmla="*/ 5400202 w 6291298"/>
              <a:gd name="connsiteY1966" fmla="*/ 3145972 h 7957261"/>
              <a:gd name="connsiteX1967" fmla="*/ 5413075 w 6291298"/>
              <a:gd name="connsiteY1967" fmla="*/ 3163594 h 7957261"/>
              <a:gd name="connsiteX1968" fmla="*/ 5411897 w 6291298"/>
              <a:gd name="connsiteY1968" fmla="*/ 3195418 h 7957261"/>
              <a:gd name="connsiteX1969" fmla="*/ 5358877 w 6291298"/>
              <a:gd name="connsiteY1969" fmla="*/ 3197554 h 7957261"/>
              <a:gd name="connsiteX1970" fmla="*/ 5329534 w 6291298"/>
              <a:gd name="connsiteY1970" fmla="*/ 3157740 h 7957261"/>
              <a:gd name="connsiteX1971" fmla="*/ 5315856 w 6291298"/>
              <a:gd name="connsiteY1971" fmla="*/ 3157482 h 7957261"/>
              <a:gd name="connsiteX1972" fmla="*/ 5309444 w 6291298"/>
              <a:gd name="connsiteY1972" fmla="*/ 3182708 h 7957261"/>
              <a:gd name="connsiteX1973" fmla="*/ 5247925 w 6291298"/>
              <a:gd name="connsiteY1973" fmla="*/ 3204040 h 7957261"/>
              <a:gd name="connsiteX1974" fmla="*/ 5247700 w 6291298"/>
              <a:gd name="connsiteY1974" fmla="*/ 3189493 h 7957261"/>
              <a:gd name="connsiteX1975" fmla="*/ 5310977 w 6291298"/>
              <a:gd name="connsiteY1975" fmla="*/ 3157768 h 7957261"/>
              <a:gd name="connsiteX1976" fmla="*/ 5336170 w 6291298"/>
              <a:gd name="connsiteY1976" fmla="*/ 3139561 h 7957261"/>
              <a:gd name="connsiteX1977" fmla="*/ 5360462 w 6291298"/>
              <a:gd name="connsiteY1977" fmla="*/ 3119613 h 7957261"/>
              <a:gd name="connsiteX1978" fmla="*/ 5361208 w 6291298"/>
              <a:gd name="connsiteY1978" fmla="*/ 3111500 h 7957261"/>
              <a:gd name="connsiteX1979" fmla="*/ 6063193 w 6291298"/>
              <a:gd name="connsiteY1979" fmla="*/ 3109947 h 7957261"/>
              <a:gd name="connsiteX1980" fmla="*/ 6066295 w 6291298"/>
              <a:gd name="connsiteY1980" fmla="*/ 3113496 h 7957261"/>
              <a:gd name="connsiteX1981" fmla="*/ 6063871 w 6291298"/>
              <a:gd name="connsiteY1981" fmla="*/ 3118711 h 7957261"/>
              <a:gd name="connsiteX1982" fmla="*/ 6068346 w 6291298"/>
              <a:gd name="connsiteY1982" fmla="*/ 3123033 h 7957261"/>
              <a:gd name="connsiteX1983" fmla="*/ 6069566 w 6291298"/>
              <a:gd name="connsiteY1983" fmla="*/ 3132032 h 7957261"/>
              <a:gd name="connsiteX1984" fmla="*/ 6054777 w 6291298"/>
              <a:gd name="connsiteY1984" fmla="*/ 3135216 h 7957261"/>
              <a:gd name="connsiteX1985" fmla="*/ 6044595 w 6291298"/>
              <a:gd name="connsiteY1985" fmla="*/ 3125462 h 7957261"/>
              <a:gd name="connsiteX1986" fmla="*/ 6040739 w 6291298"/>
              <a:gd name="connsiteY1986" fmla="*/ 3126055 h 7957261"/>
              <a:gd name="connsiteX1987" fmla="*/ 6040168 w 6291298"/>
              <a:gd name="connsiteY1987" fmla="*/ 3133453 h 7957261"/>
              <a:gd name="connsiteX1988" fmla="*/ 6023928 w 6291298"/>
              <a:gd name="connsiteY1988" fmla="*/ 3142444 h 7957261"/>
              <a:gd name="connsiteX1989" fmla="*/ 6023154 w 6291298"/>
              <a:gd name="connsiteY1989" fmla="*/ 3138366 h 7957261"/>
              <a:gd name="connsiteX1990" fmla="*/ 6039382 w 6291298"/>
              <a:gd name="connsiteY1990" fmla="*/ 3126370 h 7957261"/>
              <a:gd name="connsiteX1991" fmla="*/ 6045572 w 6291298"/>
              <a:gd name="connsiteY1991" fmla="*/ 3120027 h 7957261"/>
              <a:gd name="connsiteX1992" fmla="*/ 6051423 w 6291298"/>
              <a:gd name="connsiteY1992" fmla="*/ 3113243 h 7957261"/>
              <a:gd name="connsiteX1993" fmla="*/ 6051238 w 6291298"/>
              <a:gd name="connsiteY1993" fmla="*/ 3110928 h 7957261"/>
              <a:gd name="connsiteX1994" fmla="*/ 6057128 w 6291298"/>
              <a:gd name="connsiteY1994" fmla="*/ 3112114 h 7957261"/>
              <a:gd name="connsiteX1995" fmla="*/ 6058746 w 6291298"/>
              <a:gd name="connsiteY1995" fmla="*/ 3111794 h 7957261"/>
              <a:gd name="connsiteX1996" fmla="*/ 6063193 w 6291298"/>
              <a:gd name="connsiteY1996" fmla="*/ 3109947 h 7957261"/>
              <a:gd name="connsiteX1997" fmla="*/ 5329262 w 6291298"/>
              <a:gd name="connsiteY1997" fmla="*/ 3107669 h 7957261"/>
              <a:gd name="connsiteX1998" fmla="*/ 5334266 w 6291298"/>
              <a:gd name="connsiteY1998" fmla="*/ 3110201 h 7957261"/>
              <a:gd name="connsiteX1999" fmla="*/ 5332353 w 6291298"/>
              <a:gd name="connsiteY1999" fmla="*/ 3114022 h 7957261"/>
              <a:gd name="connsiteX2000" fmla="*/ 5327660 w 6291298"/>
              <a:gd name="connsiteY2000" fmla="*/ 3110872 h 7957261"/>
              <a:gd name="connsiteX2001" fmla="*/ 5329262 w 6291298"/>
              <a:gd name="connsiteY2001" fmla="*/ 3107669 h 7957261"/>
              <a:gd name="connsiteX2002" fmla="*/ 5642111 w 6291298"/>
              <a:gd name="connsiteY2002" fmla="*/ 3104756 h 7957261"/>
              <a:gd name="connsiteX2003" fmla="*/ 5644147 w 6291298"/>
              <a:gd name="connsiteY2003" fmla="*/ 3106056 h 7957261"/>
              <a:gd name="connsiteX2004" fmla="*/ 5634372 w 6291298"/>
              <a:gd name="connsiteY2004" fmla="*/ 3122837 h 7957261"/>
              <a:gd name="connsiteX2005" fmla="*/ 5617851 w 6291298"/>
              <a:gd name="connsiteY2005" fmla="*/ 3132165 h 7957261"/>
              <a:gd name="connsiteX2006" fmla="*/ 5640526 w 6291298"/>
              <a:gd name="connsiteY2006" fmla="*/ 3108267 h 7957261"/>
              <a:gd name="connsiteX2007" fmla="*/ 5642111 w 6291298"/>
              <a:gd name="connsiteY2007" fmla="*/ 3104756 h 7957261"/>
              <a:gd name="connsiteX2008" fmla="*/ 5521187 w 6291298"/>
              <a:gd name="connsiteY2008" fmla="*/ 3100007 h 7957261"/>
              <a:gd name="connsiteX2009" fmla="*/ 5522305 w 6291298"/>
              <a:gd name="connsiteY2009" fmla="*/ 3102896 h 7957261"/>
              <a:gd name="connsiteX2010" fmla="*/ 5517813 w 6291298"/>
              <a:gd name="connsiteY2010" fmla="*/ 3104577 h 7957261"/>
              <a:gd name="connsiteX2011" fmla="*/ 5521187 w 6291298"/>
              <a:gd name="connsiteY2011" fmla="*/ 3100007 h 7957261"/>
              <a:gd name="connsiteX2012" fmla="*/ 6030185 w 6291298"/>
              <a:gd name="connsiteY2012" fmla="*/ 3099883 h 7957261"/>
              <a:gd name="connsiteX2013" fmla="*/ 6033395 w 6291298"/>
              <a:gd name="connsiteY2013" fmla="*/ 3100568 h 7957261"/>
              <a:gd name="connsiteX2014" fmla="*/ 6031829 w 6291298"/>
              <a:gd name="connsiteY2014" fmla="*/ 3111541 h 7957261"/>
              <a:gd name="connsiteX2015" fmla="*/ 6022319 w 6291298"/>
              <a:gd name="connsiteY2015" fmla="*/ 3112375 h 7957261"/>
              <a:gd name="connsiteX2016" fmla="*/ 6030185 w 6291298"/>
              <a:gd name="connsiteY2016" fmla="*/ 3099883 h 7957261"/>
              <a:gd name="connsiteX2017" fmla="*/ 5882537 w 6291298"/>
              <a:gd name="connsiteY2017" fmla="*/ 3099778 h 7957261"/>
              <a:gd name="connsiteX2018" fmla="*/ 5884973 w 6291298"/>
              <a:gd name="connsiteY2018" fmla="*/ 3105295 h 7957261"/>
              <a:gd name="connsiteX2019" fmla="*/ 5881532 w 6291298"/>
              <a:gd name="connsiteY2019" fmla="*/ 3105775 h 7957261"/>
              <a:gd name="connsiteX2020" fmla="*/ 5882537 w 6291298"/>
              <a:gd name="connsiteY2020" fmla="*/ 3099778 h 7957261"/>
              <a:gd name="connsiteX2021" fmla="*/ 6031147 w 6291298"/>
              <a:gd name="connsiteY2021" fmla="*/ 3099715 h 7957261"/>
              <a:gd name="connsiteX2022" fmla="*/ 6031205 w 6291298"/>
              <a:gd name="connsiteY2022" fmla="*/ 3099739 h 7957261"/>
              <a:gd name="connsiteX2023" fmla="*/ 6031156 w 6291298"/>
              <a:gd name="connsiteY2023" fmla="*/ 3099729 h 7957261"/>
              <a:gd name="connsiteX2024" fmla="*/ 6031147 w 6291298"/>
              <a:gd name="connsiteY2024" fmla="*/ 3099715 h 7957261"/>
              <a:gd name="connsiteX2025" fmla="*/ 5930289 w 6291298"/>
              <a:gd name="connsiteY2025" fmla="*/ 3098898 h 7957261"/>
              <a:gd name="connsiteX2026" fmla="*/ 5932942 w 6291298"/>
              <a:gd name="connsiteY2026" fmla="*/ 3104586 h 7957261"/>
              <a:gd name="connsiteX2027" fmla="*/ 5929285 w 6291298"/>
              <a:gd name="connsiteY2027" fmla="*/ 3105661 h 7957261"/>
              <a:gd name="connsiteX2028" fmla="*/ 5928966 w 6291298"/>
              <a:gd name="connsiteY2028" fmla="*/ 3103766 h 7957261"/>
              <a:gd name="connsiteX2029" fmla="*/ 5930289 w 6291298"/>
              <a:gd name="connsiteY2029" fmla="*/ 3098898 h 7957261"/>
              <a:gd name="connsiteX2030" fmla="*/ 5172878 w 6291298"/>
              <a:gd name="connsiteY2030" fmla="*/ 3098799 h 7957261"/>
              <a:gd name="connsiteX2031" fmla="*/ 5158801 w 6291298"/>
              <a:gd name="connsiteY2031" fmla="*/ 3121216 h 7957261"/>
              <a:gd name="connsiteX2032" fmla="*/ 5158800 w 6291298"/>
              <a:gd name="connsiteY2032" fmla="*/ 3121192 h 7957261"/>
              <a:gd name="connsiteX2033" fmla="*/ 5172878 w 6291298"/>
              <a:gd name="connsiteY2033" fmla="*/ 3098799 h 7957261"/>
              <a:gd name="connsiteX2034" fmla="*/ 6090202 w 6291298"/>
              <a:gd name="connsiteY2034" fmla="*/ 3089477 h 7957261"/>
              <a:gd name="connsiteX2035" fmla="*/ 6095562 w 6291298"/>
              <a:gd name="connsiteY2035" fmla="*/ 3090811 h 7957261"/>
              <a:gd name="connsiteX2036" fmla="*/ 6095578 w 6291298"/>
              <a:gd name="connsiteY2036" fmla="*/ 3095661 h 7957261"/>
              <a:gd name="connsiteX2037" fmla="*/ 6084992 w 6291298"/>
              <a:gd name="connsiteY2037" fmla="*/ 3092355 h 7957261"/>
              <a:gd name="connsiteX2038" fmla="*/ 6090202 w 6291298"/>
              <a:gd name="connsiteY2038" fmla="*/ 3089477 h 7957261"/>
              <a:gd name="connsiteX2039" fmla="*/ 5527166 w 6291298"/>
              <a:gd name="connsiteY2039" fmla="*/ 3087945 h 7957261"/>
              <a:gd name="connsiteX2040" fmla="*/ 5528708 w 6291298"/>
              <a:gd name="connsiteY2040" fmla="*/ 3088939 h 7957261"/>
              <a:gd name="connsiteX2041" fmla="*/ 5527074 w 6291298"/>
              <a:gd name="connsiteY2041" fmla="*/ 3092801 h 7957261"/>
              <a:gd name="connsiteX2042" fmla="*/ 5526265 w 6291298"/>
              <a:gd name="connsiteY2042" fmla="*/ 3091318 h 7957261"/>
              <a:gd name="connsiteX2043" fmla="*/ 5527166 w 6291298"/>
              <a:gd name="connsiteY2043" fmla="*/ 3087945 h 7957261"/>
              <a:gd name="connsiteX2044" fmla="*/ 5922795 w 6291298"/>
              <a:gd name="connsiteY2044" fmla="*/ 3082102 h 7957261"/>
              <a:gd name="connsiteX2045" fmla="*/ 5924760 w 6291298"/>
              <a:gd name="connsiteY2045" fmla="*/ 3082456 h 7957261"/>
              <a:gd name="connsiteX2046" fmla="*/ 5923766 w 6291298"/>
              <a:gd name="connsiteY2046" fmla="*/ 3085357 h 7957261"/>
              <a:gd name="connsiteX2047" fmla="*/ 5921934 w 6291298"/>
              <a:gd name="connsiteY2047" fmla="*/ 3084374 h 7957261"/>
              <a:gd name="connsiteX2048" fmla="*/ 5922795 w 6291298"/>
              <a:gd name="connsiteY2048" fmla="*/ 3082102 h 7957261"/>
              <a:gd name="connsiteX2049" fmla="*/ 6047959 w 6291298"/>
              <a:gd name="connsiteY2049" fmla="*/ 3078424 h 7957261"/>
              <a:gd name="connsiteX2050" fmla="*/ 6050335 w 6291298"/>
              <a:gd name="connsiteY2050" fmla="*/ 3079481 h 7957261"/>
              <a:gd name="connsiteX2051" fmla="*/ 6048370 w 6291298"/>
              <a:gd name="connsiteY2051" fmla="*/ 3081266 h 7957261"/>
              <a:gd name="connsiteX2052" fmla="*/ 6046137 w 6291298"/>
              <a:gd name="connsiteY2052" fmla="*/ 3079731 h 7957261"/>
              <a:gd name="connsiteX2053" fmla="*/ 6047959 w 6291298"/>
              <a:gd name="connsiteY2053" fmla="*/ 3078424 h 7957261"/>
              <a:gd name="connsiteX2054" fmla="*/ 6046076 w 6291298"/>
              <a:gd name="connsiteY2054" fmla="*/ 3064136 h 7957261"/>
              <a:gd name="connsiteX2055" fmla="*/ 6048021 w 6291298"/>
              <a:gd name="connsiteY2055" fmla="*/ 3066497 h 7957261"/>
              <a:gd name="connsiteX2056" fmla="*/ 6045705 w 6291298"/>
              <a:gd name="connsiteY2056" fmla="*/ 3069238 h 7957261"/>
              <a:gd name="connsiteX2057" fmla="*/ 6043841 w 6291298"/>
              <a:gd name="connsiteY2057" fmla="*/ 3066982 h 7957261"/>
              <a:gd name="connsiteX2058" fmla="*/ 6046076 w 6291298"/>
              <a:gd name="connsiteY2058" fmla="*/ 3064136 h 7957261"/>
              <a:gd name="connsiteX2059" fmla="*/ 5901015 w 6291298"/>
              <a:gd name="connsiteY2059" fmla="*/ 3063545 h 7957261"/>
              <a:gd name="connsiteX2060" fmla="*/ 5904016 w 6291298"/>
              <a:gd name="connsiteY2060" fmla="*/ 3064355 h 7957261"/>
              <a:gd name="connsiteX2061" fmla="*/ 5893097 w 6291298"/>
              <a:gd name="connsiteY2061" fmla="*/ 3066534 h 7957261"/>
              <a:gd name="connsiteX2062" fmla="*/ 5901015 w 6291298"/>
              <a:gd name="connsiteY2062" fmla="*/ 3063545 h 7957261"/>
              <a:gd name="connsiteX2063" fmla="*/ 5508733 w 6291298"/>
              <a:gd name="connsiteY2063" fmla="*/ 3060730 h 7957261"/>
              <a:gd name="connsiteX2064" fmla="*/ 5526456 w 6291298"/>
              <a:gd name="connsiteY2064" fmla="*/ 3068557 h 7957261"/>
              <a:gd name="connsiteX2065" fmla="*/ 5523604 w 6291298"/>
              <a:gd name="connsiteY2065" fmla="*/ 3085332 h 7957261"/>
              <a:gd name="connsiteX2066" fmla="*/ 5489001 w 6291298"/>
              <a:gd name="connsiteY2066" fmla="*/ 3067554 h 7957261"/>
              <a:gd name="connsiteX2067" fmla="*/ 5508733 w 6291298"/>
              <a:gd name="connsiteY2067" fmla="*/ 3060730 h 7957261"/>
              <a:gd name="connsiteX2068" fmla="*/ 5295078 w 6291298"/>
              <a:gd name="connsiteY2068" fmla="*/ 3060700 h 7957261"/>
              <a:gd name="connsiteX2069" fmla="*/ 5305757 w 6291298"/>
              <a:gd name="connsiteY2069" fmla="*/ 3064998 h 7957261"/>
              <a:gd name="connsiteX2070" fmla="*/ 5293764 w 6291298"/>
              <a:gd name="connsiteY2070" fmla="*/ 3101980 h 7957261"/>
              <a:gd name="connsiteX2071" fmla="*/ 5260400 w 6291298"/>
              <a:gd name="connsiteY2071" fmla="*/ 3099160 h 7957261"/>
              <a:gd name="connsiteX2072" fmla="*/ 5295078 w 6291298"/>
              <a:gd name="connsiteY2072" fmla="*/ 3060700 h 7957261"/>
              <a:gd name="connsiteX2073" fmla="*/ 5311201 w 6291298"/>
              <a:gd name="connsiteY2073" fmla="*/ 3060699 h 7957261"/>
              <a:gd name="connsiteX2074" fmla="*/ 5311386 w 6291298"/>
              <a:gd name="connsiteY2074" fmla="*/ 3060819 h 7957261"/>
              <a:gd name="connsiteX2075" fmla="*/ 5311225 w 6291298"/>
              <a:gd name="connsiteY2075" fmla="*/ 3060756 h 7957261"/>
              <a:gd name="connsiteX2076" fmla="*/ 5311201 w 6291298"/>
              <a:gd name="connsiteY2076" fmla="*/ 3060699 h 7957261"/>
              <a:gd name="connsiteX2077" fmla="*/ 5699247 w 6291298"/>
              <a:gd name="connsiteY2077" fmla="*/ 3058399 h 7957261"/>
              <a:gd name="connsiteX2078" fmla="*/ 5705057 w 6291298"/>
              <a:gd name="connsiteY2078" fmla="*/ 3060045 h 7957261"/>
              <a:gd name="connsiteX2079" fmla="*/ 5706386 w 6291298"/>
              <a:gd name="connsiteY2079" fmla="*/ 3065441 h 7957261"/>
              <a:gd name="connsiteX2080" fmla="*/ 5684260 w 6291298"/>
              <a:gd name="connsiteY2080" fmla="*/ 3079034 h 7957261"/>
              <a:gd name="connsiteX2081" fmla="*/ 5678443 w 6291298"/>
              <a:gd name="connsiteY2081" fmla="*/ 3077561 h 7957261"/>
              <a:gd name="connsiteX2082" fmla="*/ 5681321 w 6291298"/>
              <a:gd name="connsiteY2082" fmla="*/ 3073701 h 7957261"/>
              <a:gd name="connsiteX2083" fmla="*/ 5683832 w 6291298"/>
              <a:gd name="connsiteY2083" fmla="*/ 3068005 h 7957261"/>
              <a:gd name="connsiteX2084" fmla="*/ 5699247 w 6291298"/>
              <a:gd name="connsiteY2084" fmla="*/ 3058399 h 7957261"/>
              <a:gd name="connsiteX2085" fmla="*/ 6009453 w 6291298"/>
              <a:gd name="connsiteY2085" fmla="*/ 3055707 h 7957261"/>
              <a:gd name="connsiteX2086" fmla="*/ 6013164 w 6291298"/>
              <a:gd name="connsiteY2086" fmla="*/ 3056394 h 7957261"/>
              <a:gd name="connsiteX2087" fmla="*/ 6012009 w 6291298"/>
              <a:gd name="connsiteY2087" fmla="*/ 3058074 h 7957261"/>
              <a:gd name="connsiteX2088" fmla="*/ 6009059 w 6291298"/>
              <a:gd name="connsiteY2088" fmla="*/ 3057059 h 7957261"/>
              <a:gd name="connsiteX2089" fmla="*/ 6009453 w 6291298"/>
              <a:gd name="connsiteY2089" fmla="*/ 3055707 h 7957261"/>
              <a:gd name="connsiteX2090" fmla="*/ 5681726 w 6291298"/>
              <a:gd name="connsiteY2090" fmla="*/ 3042752 h 7957261"/>
              <a:gd name="connsiteX2091" fmla="*/ 5682702 w 6291298"/>
              <a:gd name="connsiteY2091" fmla="*/ 3043851 h 7957261"/>
              <a:gd name="connsiteX2092" fmla="*/ 5683668 w 6291298"/>
              <a:gd name="connsiteY2092" fmla="*/ 3048006 h 7957261"/>
              <a:gd name="connsiteX2093" fmla="*/ 5681424 w 6291298"/>
              <a:gd name="connsiteY2093" fmla="*/ 3047694 h 7957261"/>
              <a:gd name="connsiteX2094" fmla="*/ 5681726 w 6291298"/>
              <a:gd name="connsiteY2094" fmla="*/ 3042752 h 7957261"/>
              <a:gd name="connsiteX2095" fmla="*/ 6020409 w 6291298"/>
              <a:gd name="connsiteY2095" fmla="*/ 3039318 h 7957261"/>
              <a:gd name="connsiteX2096" fmla="*/ 6022275 w 6291298"/>
              <a:gd name="connsiteY2096" fmla="*/ 3040970 h 7957261"/>
              <a:gd name="connsiteX2097" fmla="*/ 6021879 w 6291298"/>
              <a:gd name="connsiteY2097" fmla="*/ 3042702 h 7957261"/>
              <a:gd name="connsiteX2098" fmla="*/ 6017437 w 6291298"/>
              <a:gd name="connsiteY2098" fmla="*/ 3041712 h 7957261"/>
              <a:gd name="connsiteX2099" fmla="*/ 6018024 w 6291298"/>
              <a:gd name="connsiteY2099" fmla="*/ 3039765 h 7957261"/>
              <a:gd name="connsiteX2100" fmla="*/ 6020409 w 6291298"/>
              <a:gd name="connsiteY2100" fmla="*/ 3039318 h 7957261"/>
              <a:gd name="connsiteX2101" fmla="*/ 5896422 w 6291298"/>
              <a:gd name="connsiteY2101" fmla="*/ 3034941 h 7957261"/>
              <a:gd name="connsiteX2102" fmla="*/ 5900102 w 6291298"/>
              <a:gd name="connsiteY2102" fmla="*/ 3035839 h 7957261"/>
              <a:gd name="connsiteX2103" fmla="*/ 5897424 w 6291298"/>
              <a:gd name="connsiteY2103" fmla="*/ 3038437 h 7957261"/>
              <a:gd name="connsiteX2104" fmla="*/ 5895470 w 6291298"/>
              <a:gd name="connsiteY2104" fmla="*/ 3037850 h 7957261"/>
              <a:gd name="connsiteX2105" fmla="*/ 5896422 w 6291298"/>
              <a:gd name="connsiteY2105" fmla="*/ 3034941 h 7957261"/>
              <a:gd name="connsiteX2106" fmla="*/ 5564509 w 6291298"/>
              <a:gd name="connsiteY2106" fmla="*/ 3034415 h 7957261"/>
              <a:gd name="connsiteX2107" fmla="*/ 5566025 w 6291298"/>
              <a:gd name="connsiteY2107" fmla="*/ 3041345 h 7957261"/>
              <a:gd name="connsiteX2108" fmla="*/ 5565815 w 6291298"/>
              <a:gd name="connsiteY2108" fmla="*/ 3050102 h 7957261"/>
              <a:gd name="connsiteX2109" fmla="*/ 5557241 w 6291298"/>
              <a:gd name="connsiteY2109" fmla="*/ 3044263 h 7957261"/>
              <a:gd name="connsiteX2110" fmla="*/ 5551966 w 6291298"/>
              <a:gd name="connsiteY2110" fmla="*/ 3044292 h 7957261"/>
              <a:gd name="connsiteX2111" fmla="*/ 5546904 w 6291298"/>
              <a:gd name="connsiteY2111" fmla="*/ 3040888 h 7957261"/>
              <a:gd name="connsiteX2112" fmla="*/ 5551175 w 6291298"/>
              <a:gd name="connsiteY2112" fmla="*/ 3036202 h 7957261"/>
              <a:gd name="connsiteX2113" fmla="*/ 5557292 w 6291298"/>
              <a:gd name="connsiteY2113" fmla="*/ 3036060 h 7957261"/>
              <a:gd name="connsiteX2114" fmla="*/ 5564509 w 6291298"/>
              <a:gd name="connsiteY2114" fmla="*/ 3034415 h 7957261"/>
              <a:gd name="connsiteX2115" fmla="*/ 5888779 w 6291298"/>
              <a:gd name="connsiteY2115" fmla="*/ 3032549 h 7957261"/>
              <a:gd name="connsiteX2116" fmla="*/ 5891746 w 6291298"/>
              <a:gd name="connsiteY2116" fmla="*/ 3038604 h 7957261"/>
              <a:gd name="connsiteX2117" fmla="*/ 5890676 w 6291298"/>
              <a:gd name="connsiteY2117" fmla="*/ 3044803 h 7957261"/>
              <a:gd name="connsiteX2118" fmla="*/ 5879757 w 6291298"/>
              <a:gd name="connsiteY2118" fmla="*/ 3061137 h 7957261"/>
              <a:gd name="connsiteX2119" fmla="*/ 5866981 w 6291298"/>
              <a:gd name="connsiteY2119" fmla="*/ 3061339 h 7957261"/>
              <a:gd name="connsiteX2120" fmla="*/ 5858627 w 6291298"/>
              <a:gd name="connsiteY2120" fmla="*/ 3058485 h 7957261"/>
              <a:gd name="connsiteX2121" fmla="*/ 5864666 w 6291298"/>
              <a:gd name="connsiteY2121" fmla="*/ 3049854 h 7957261"/>
              <a:gd name="connsiteX2122" fmla="*/ 5868224 w 6291298"/>
              <a:gd name="connsiteY2122" fmla="*/ 3050750 h 7957261"/>
              <a:gd name="connsiteX2123" fmla="*/ 5874520 w 6291298"/>
              <a:gd name="connsiteY2123" fmla="*/ 3054461 h 7957261"/>
              <a:gd name="connsiteX2124" fmla="*/ 5875735 w 6291298"/>
              <a:gd name="connsiteY2124" fmla="*/ 3042877 h 7957261"/>
              <a:gd name="connsiteX2125" fmla="*/ 5879260 w 6291298"/>
              <a:gd name="connsiteY2125" fmla="*/ 3036437 h 7957261"/>
              <a:gd name="connsiteX2126" fmla="*/ 5883860 w 6291298"/>
              <a:gd name="connsiteY2126" fmla="*/ 3044082 h 7957261"/>
              <a:gd name="connsiteX2127" fmla="*/ 5886497 w 6291298"/>
              <a:gd name="connsiteY2127" fmla="*/ 3039337 h 7957261"/>
              <a:gd name="connsiteX2128" fmla="*/ 5888779 w 6291298"/>
              <a:gd name="connsiteY2128" fmla="*/ 3032549 h 7957261"/>
              <a:gd name="connsiteX2129" fmla="*/ 5206460 w 6291298"/>
              <a:gd name="connsiteY2129" fmla="*/ 3022626 h 7957261"/>
              <a:gd name="connsiteX2130" fmla="*/ 5212413 w 6291298"/>
              <a:gd name="connsiteY2130" fmla="*/ 3027693 h 7957261"/>
              <a:gd name="connsiteX2131" fmla="*/ 5197977 w 6291298"/>
              <a:gd name="connsiteY2131" fmla="*/ 3039891 h 7957261"/>
              <a:gd name="connsiteX2132" fmla="*/ 5206460 w 6291298"/>
              <a:gd name="connsiteY2132" fmla="*/ 3022626 h 7957261"/>
              <a:gd name="connsiteX2133" fmla="*/ 5746083 w 6291298"/>
              <a:gd name="connsiteY2133" fmla="*/ 3009537 h 7957261"/>
              <a:gd name="connsiteX2134" fmla="*/ 5749208 w 6291298"/>
              <a:gd name="connsiteY2134" fmla="*/ 3011544 h 7957261"/>
              <a:gd name="connsiteX2135" fmla="*/ 5747069 w 6291298"/>
              <a:gd name="connsiteY2135" fmla="*/ 3013652 h 7957261"/>
              <a:gd name="connsiteX2136" fmla="*/ 5744169 w 6291298"/>
              <a:gd name="connsiteY2136" fmla="*/ 3011999 h 7957261"/>
              <a:gd name="connsiteX2137" fmla="*/ 5746083 w 6291298"/>
              <a:gd name="connsiteY2137" fmla="*/ 3009537 h 7957261"/>
              <a:gd name="connsiteX2138" fmla="*/ 5727730 w 6291298"/>
              <a:gd name="connsiteY2138" fmla="*/ 3009219 h 7957261"/>
              <a:gd name="connsiteX2139" fmla="*/ 5729635 w 6291298"/>
              <a:gd name="connsiteY2139" fmla="*/ 3009435 h 7957261"/>
              <a:gd name="connsiteX2140" fmla="*/ 5728349 w 6291298"/>
              <a:gd name="connsiteY2140" fmla="*/ 3013566 h 7957261"/>
              <a:gd name="connsiteX2141" fmla="*/ 5730951 w 6291298"/>
              <a:gd name="connsiteY2141" fmla="*/ 3014039 h 7957261"/>
              <a:gd name="connsiteX2142" fmla="*/ 5736608 w 6291298"/>
              <a:gd name="connsiteY2142" fmla="*/ 3019067 h 7957261"/>
              <a:gd name="connsiteX2143" fmla="*/ 5732285 w 6291298"/>
              <a:gd name="connsiteY2143" fmla="*/ 3020485 h 7957261"/>
              <a:gd name="connsiteX2144" fmla="*/ 5728350 w 6291298"/>
              <a:gd name="connsiteY2144" fmla="*/ 3013568 h 7957261"/>
              <a:gd name="connsiteX2145" fmla="*/ 5726385 w 6291298"/>
              <a:gd name="connsiteY2145" fmla="*/ 3010908 h 7957261"/>
              <a:gd name="connsiteX2146" fmla="*/ 5727730 w 6291298"/>
              <a:gd name="connsiteY2146" fmla="*/ 3009219 h 7957261"/>
              <a:gd name="connsiteX2147" fmla="*/ 5881889 w 6291298"/>
              <a:gd name="connsiteY2147" fmla="*/ 3008020 h 7957261"/>
              <a:gd name="connsiteX2148" fmla="*/ 5884678 w 6291298"/>
              <a:gd name="connsiteY2148" fmla="*/ 3009227 h 7957261"/>
              <a:gd name="connsiteX2149" fmla="*/ 5882415 w 6291298"/>
              <a:gd name="connsiteY2149" fmla="*/ 3011282 h 7957261"/>
              <a:gd name="connsiteX2150" fmla="*/ 5879625 w 6291298"/>
              <a:gd name="connsiteY2150" fmla="*/ 3010069 h 7957261"/>
              <a:gd name="connsiteX2151" fmla="*/ 5881889 w 6291298"/>
              <a:gd name="connsiteY2151" fmla="*/ 3008020 h 7957261"/>
              <a:gd name="connsiteX2152" fmla="*/ 5886439 w 6291298"/>
              <a:gd name="connsiteY2152" fmla="*/ 2985238 h 7957261"/>
              <a:gd name="connsiteX2153" fmla="*/ 5888980 w 6291298"/>
              <a:gd name="connsiteY2153" fmla="*/ 2988511 h 7957261"/>
              <a:gd name="connsiteX2154" fmla="*/ 5887578 w 6291298"/>
              <a:gd name="connsiteY2154" fmla="*/ 2992201 h 7957261"/>
              <a:gd name="connsiteX2155" fmla="*/ 5883316 w 6291298"/>
              <a:gd name="connsiteY2155" fmla="*/ 2988787 h 7957261"/>
              <a:gd name="connsiteX2156" fmla="*/ 5886439 w 6291298"/>
              <a:gd name="connsiteY2156" fmla="*/ 2985238 h 7957261"/>
              <a:gd name="connsiteX2157" fmla="*/ 5382070 w 6291298"/>
              <a:gd name="connsiteY2157" fmla="*/ 2984501 h 7957261"/>
              <a:gd name="connsiteX2158" fmla="*/ 5389649 w 6291298"/>
              <a:gd name="connsiteY2158" fmla="*/ 2989581 h 7957261"/>
              <a:gd name="connsiteX2159" fmla="*/ 5381784 w 6291298"/>
              <a:gd name="connsiteY2159" fmla="*/ 2994568 h 7957261"/>
              <a:gd name="connsiteX2160" fmla="*/ 5374988 w 6291298"/>
              <a:gd name="connsiteY2160" fmla="*/ 2987926 h 7957261"/>
              <a:gd name="connsiteX2161" fmla="*/ 5382070 w 6291298"/>
              <a:gd name="connsiteY2161" fmla="*/ 2984501 h 7957261"/>
              <a:gd name="connsiteX2162" fmla="*/ 5905735 w 6291298"/>
              <a:gd name="connsiteY2162" fmla="*/ 2975603 h 7957261"/>
              <a:gd name="connsiteX2163" fmla="*/ 5907020 w 6291298"/>
              <a:gd name="connsiteY2163" fmla="*/ 2981719 h 7957261"/>
              <a:gd name="connsiteX2164" fmla="*/ 5909774 w 6291298"/>
              <a:gd name="connsiteY2164" fmla="*/ 2995051 h 7957261"/>
              <a:gd name="connsiteX2165" fmla="*/ 5907741 w 6291298"/>
              <a:gd name="connsiteY2165" fmla="*/ 3003101 h 7957261"/>
              <a:gd name="connsiteX2166" fmla="*/ 5902632 w 6291298"/>
              <a:gd name="connsiteY2166" fmla="*/ 3004001 h 7957261"/>
              <a:gd name="connsiteX2167" fmla="*/ 5902573 w 6291298"/>
              <a:gd name="connsiteY2167" fmla="*/ 2997434 h 7957261"/>
              <a:gd name="connsiteX2168" fmla="*/ 5900319 w 6291298"/>
              <a:gd name="connsiteY2168" fmla="*/ 2994380 h 7957261"/>
              <a:gd name="connsiteX2169" fmla="*/ 5896393 w 6291298"/>
              <a:gd name="connsiteY2169" fmla="*/ 2999299 h 7957261"/>
              <a:gd name="connsiteX2170" fmla="*/ 5890198 w 6291298"/>
              <a:gd name="connsiteY2170" fmla="*/ 3006655 h 7957261"/>
              <a:gd name="connsiteX2171" fmla="*/ 5881472 w 6291298"/>
              <a:gd name="connsiteY2171" fmla="*/ 2999464 h 7957261"/>
              <a:gd name="connsiteX2172" fmla="*/ 5887089 w 6291298"/>
              <a:gd name="connsiteY2172" fmla="*/ 2993487 h 7957261"/>
              <a:gd name="connsiteX2173" fmla="*/ 5887578 w 6291298"/>
              <a:gd name="connsiteY2173" fmla="*/ 2992201 h 7957261"/>
              <a:gd name="connsiteX2174" fmla="*/ 5887601 w 6291298"/>
              <a:gd name="connsiteY2174" fmla="*/ 2992219 h 7957261"/>
              <a:gd name="connsiteX2175" fmla="*/ 5889379 w 6291298"/>
              <a:gd name="connsiteY2175" fmla="*/ 2989025 h 7957261"/>
              <a:gd name="connsiteX2176" fmla="*/ 5888980 w 6291298"/>
              <a:gd name="connsiteY2176" fmla="*/ 2988511 h 7957261"/>
              <a:gd name="connsiteX2177" fmla="*/ 5890030 w 6291298"/>
              <a:gd name="connsiteY2177" fmla="*/ 2985747 h 7957261"/>
              <a:gd name="connsiteX2178" fmla="*/ 5898257 w 6291298"/>
              <a:gd name="connsiteY2178" fmla="*/ 2975784 h 7957261"/>
              <a:gd name="connsiteX2179" fmla="*/ 5905735 w 6291298"/>
              <a:gd name="connsiteY2179" fmla="*/ 2975603 h 7957261"/>
              <a:gd name="connsiteX2180" fmla="*/ 5218555 w 6291298"/>
              <a:gd name="connsiteY2180" fmla="*/ 2959103 h 7957261"/>
              <a:gd name="connsiteX2181" fmla="*/ 5223899 w 6291298"/>
              <a:gd name="connsiteY2181" fmla="*/ 2968621 h 7957261"/>
              <a:gd name="connsiteX2182" fmla="*/ 5213729 w 6291298"/>
              <a:gd name="connsiteY2182" fmla="*/ 2977149 h 7957261"/>
              <a:gd name="connsiteX2183" fmla="*/ 5209638 w 6291298"/>
              <a:gd name="connsiteY2183" fmla="*/ 2970135 h 7957261"/>
              <a:gd name="connsiteX2184" fmla="*/ 5218555 w 6291298"/>
              <a:gd name="connsiteY2184" fmla="*/ 2959103 h 7957261"/>
              <a:gd name="connsiteX2185" fmla="*/ 5384128 w 6291298"/>
              <a:gd name="connsiteY2185" fmla="*/ 2946690 h 7957261"/>
              <a:gd name="connsiteX2186" fmla="*/ 5389438 w 6291298"/>
              <a:gd name="connsiteY2186" fmla="*/ 2956017 h 7957261"/>
              <a:gd name="connsiteX2187" fmla="*/ 5379787 w 6291298"/>
              <a:gd name="connsiteY2187" fmla="*/ 2964104 h 7957261"/>
              <a:gd name="connsiteX2188" fmla="*/ 5374701 w 6291298"/>
              <a:gd name="connsiteY2188" fmla="*/ 2955186 h 7957261"/>
              <a:gd name="connsiteX2189" fmla="*/ 5384128 w 6291298"/>
              <a:gd name="connsiteY2189" fmla="*/ 2946690 h 7957261"/>
              <a:gd name="connsiteX2190" fmla="*/ 5677456 w 6291298"/>
              <a:gd name="connsiteY2190" fmla="*/ 2904769 h 7957261"/>
              <a:gd name="connsiteX2191" fmla="*/ 5686386 w 6291298"/>
              <a:gd name="connsiteY2191" fmla="*/ 2905410 h 7957261"/>
              <a:gd name="connsiteX2192" fmla="*/ 5692215 w 6291298"/>
              <a:gd name="connsiteY2192" fmla="*/ 2921980 h 7957261"/>
              <a:gd name="connsiteX2193" fmla="*/ 5695881 w 6291298"/>
              <a:gd name="connsiteY2193" fmla="*/ 2934313 h 7957261"/>
              <a:gd name="connsiteX2194" fmla="*/ 5708229 w 6291298"/>
              <a:gd name="connsiteY2194" fmla="*/ 2924540 h 7957261"/>
              <a:gd name="connsiteX2195" fmla="*/ 5712039 w 6291298"/>
              <a:gd name="connsiteY2195" fmla="*/ 2921658 h 7957261"/>
              <a:gd name="connsiteX2196" fmla="*/ 5722455 w 6291298"/>
              <a:gd name="connsiteY2196" fmla="*/ 2919890 h 7957261"/>
              <a:gd name="connsiteX2197" fmla="*/ 5725186 w 6291298"/>
              <a:gd name="connsiteY2197" fmla="*/ 2926604 h 7957261"/>
              <a:gd name="connsiteX2198" fmla="*/ 5735434 w 6291298"/>
              <a:gd name="connsiteY2198" fmla="*/ 2920530 h 7957261"/>
              <a:gd name="connsiteX2199" fmla="*/ 5742871 w 6291298"/>
              <a:gd name="connsiteY2199" fmla="*/ 2938086 h 7957261"/>
              <a:gd name="connsiteX2200" fmla="*/ 5744119 w 6291298"/>
              <a:gd name="connsiteY2200" fmla="*/ 2942894 h 7957261"/>
              <a:gd name="connsiteX2201" fmla="*/ 5738983 w 6291298"/>
              <a:gd name="connsiteY2201" fmla="*/ 2945681 h 7957261"/>
              <a:gd name="connsiteX2202" fmla="*/ 5725866 w 6291298"/>
              <a:gd name="connsiteY2202" fmla="*/ 2949614 h 7957261"/>
              <a:gd name="connsiteX2203" fmla="*/ 5723524 w 6291298"/>
              <a:gd name="connsiteY2203" fmla="*/ 2956495 h 7957261"/>
              <a:gd name="connsiteX2204" fmla="*/ 5715431 w 6291298"/>
              <a:gd name="connsiteY2204" fmla="*/ 2961355 h 7957261"/>
              <a:gd name="connsiteX2205" fmla="*/ 5717119 w 6291298"/>
              <a:gd name="connsiteY2205" fmla="*/ 2964925 h 7957261"/>
              <a:gd name="connsiteX2206" fmla="*/ 5718463 w 6291298"/>
              <a:gd name="connsiteY2206" fmla="*/ 2971011 h 7957261"/>
              <a:gd name="connsiteX2207" fmla="*/ 5711681 w 6291298"/>
              <a:gd name="connsiteY2207" fmla="*/ 2972132 h 7957261"/>
              <a:gd name="connsiteX2208" fmla="*/ 5698804 w 6291298"/>
              <a:gd name="connsiteY2208" fmla="*/ 2975234 h 7957261"/>
              <a:gd name="connsiteX2209" fmla="*/ 5697685 w 6291298"/>
              <a:gd name="connsiteY2209" fmla="*/ 2978224 h 7957261"/>
              <a:gd name="connsiteX2210" fmla="*/ 5694668 w 6291298"/>
              <a:gd name="connsiteY2210" fmla="*/ 2983103 h 7957261"/>
              <a:gd name="connsiteX2211" fmla="*/ 5649871 w 6291298"/>
              <a:gd name="connsiteY2211" fmla="*/ 2987289 h 7957261"/>
              <a:gd name="connsiteX2212" fmla="*/ 5649015 w 6291298"/>
              <a:gd name="connsiteY2212" fmla="*/ 2990997 h 7957261"/>
              <a:gd name="connsiteX2213" fmla="*/ 5645808 w 6291298"/>
              <a:gd name="connsiteY2213" fmla="*/ 2989535 h 7957261"/>
              <a:gd name="connsiteX2214" fmla="*/ 5649870 w 6291298"/>
              <a:gd name="connsiteY2214" fmla="*/ 2987286 h 7957261"/>
              <a:gd name="connsiteX2215" fmla="*/ 5642183 w 6291298"/>
              <a:gd name="connsiteY2215" fmla="*/ 2970855 h 7957261"/>
              <a:gd name="connsiteX2216" fmla="*/ 5639550 w 6291298"/>
              <a:gd name="connsiteY2216" fmla="*/ 2957097 h 7957261"/>
              <a:gd name="connsiteX2217" fmla="*/ 5639967 w 6291298"/>
              <a:gd name="connsiteY2217" fmla="*/ 2935497 h 7957261"/>
              <a:gd name="connsiteX2218" fmla="*/ 5643483 w 6291298"/>
              <a:gd name="connsiteY2218" fmla="*/ 2933303 h 7957261"/>
              <a:gd name="connsiteX2219" fmla="*/ 5649708 w 6291298"/>
              <a:gd name="connsiteY2219" fmla="*/ 2932191 h 7957261"/>
              <a:gd name="connsiteX2220" fmla="*/ 5661322 w 6291298"/>
              <a:gd name="connsiteY2220" fmla="*/ 2913845 h 7957261"/>
              <a:gd name="connsiteX2221" fmla="*/ 5667225 w 6291298"/>
              <a:gd name="connsiteY2221" fmla="*/ 2906278 h 7957261"/>
              <a:gd name="connsiteX2222" fmla="*/ 5677456 w 6291298"/>
              <a:gd name="connsiteY2222" fmla="*/ 2904769 h 7957261"/>
              <a:gd name="connsiteX2223" fmla="*/ 5113238 w 6291298"/>
              <a:gd name="connsiteY2223" fmla="*/ 2890063 h 7957261"/>
              <a:gd name="connsiteX2224" fmla="*/ 5113003 w 6291298"/>
              <a:gd name="connsiteY2224" fmla="*/ 2890301 h 7957261"/>
              <a:gd name="connsiteX2225" fmla="*/ 5113238 w 6291298"/>
              <a:gd name="connsiteY2225" fmla="*/ 2890302 h 7957261"/>
              <a:gd name="connsiteX2226" fmla="*/ 5113238 w 6291298"/>
              <a:gd name="connsiteY2226" fmla="*/ 2890063 h 7957261"/>
              <a:gd name="connsiteX2227" fmla="*/ 5762976 w 6291298"/>
              <a:gd name="connsiteY2227" fmla="*/ 2885336 h 7957261"/>
              <a:gd name="connsiteX2228" fmla="*/ 5770907 w 6291298"/>
              <a:gd name="connsiteY2228" fmla="*/ 2893341 h 7957261"/>
              <a:gd name="connsiteX2229" fmla="*/ 5763416 w 6291298"/>
              <a:gd name="connsiteY2229" fmla="*/ 2907382 h 7957261"/>
              <a:gd name="connsiteX2230" fmla="*/ 5754018 w 6291298"/>
              <a:gd name="connsiteY2230" fmla="*/ 2899872 h 7957261"/>
              <a:gd name="connsiteX2231" fmla="*/ 5762976 w 6291298"/>
              <a:gd name="connsiteY2231" fmla="*/ 2885336 h 7957261"/>
              <a:gd name="connsiteX2232" fmla="*/ 5862360 w 6291298"/>
              <a:gd name="connsiteY2232" fmla="*/ 2875455 h 7957261"/>
              <a:gd name="connsiteX2233" fmla="*/ 5866016 w 6291298"/>
              <a:gd name="connsiteY2233" fmla="*/ 2881582 h 7957261"/>
              <a:gd name="connsiteX2234" fmla="*/ 5879035 w 6291298"/>
              <a:gd name="connsiteY2234" fmla="*/ 2887382 h 7957261"/>
              <a:gd name="connsiteX2235" fmla="*/ 5883238 w 6291298"/>
              <a:gd name="connsiteY2235" fmla="*/ 2889791 h 7957261"/>
              <a:gd name="connsiteX2236" fmla="*/ 5878768 w 6291298"/>
              <a:gd name="connsiteY2236" fmla="*/ 2893427 h 7957261"/>
              <a:gd name="connsiteX2237" fmla="*/ 5866582 w 6291298"/>
              <a:gd name="connsiteY2237" fmla="*/ 2903744 h 7957261"/>
              <a:gd name="connsiteX2238" fmla="*/ 5875775 w 6291298"/>
              <a:gd name="connsiteY2238" fmla="*/ 2907107 h 7957261"/>
              <a:gd name="connsiteX2239" fmla="*/ 5866428 w 6291298"/>
              <a:gd name="connsiteY2239" fmla="*/ 2915259 h 7957261"/>
              <a:gd name="connsiteX2240" fmla="*/ 5855049 w 6291298"/>
              <a:gd name="connsiteY2240" fmla="*/ 2926572 h 7957261"/>
              <a:gd name="connsiteX2241" fmla="*/ 5843621 w 6291298"/>
              <a:gd name="connsiteY2241" fmla="*/ 2928385 h 7957261"/>
              <a:gd name="connsiteX2242" fmla="*/ 5840108 w 6291298"/>
              <a:gd name="connsiteY2242" fmla="*/ 2926835 h 7957261"/>
              <a:gd name="connsiteX2243" fmla="*/ 5836282 w 6291298"/>
              <a:gd name="connsiteY2243" fmla="*/ 2902181 h 7957261"/>
              <a:gd name="connsiteX2244" fmla="*/ 5839712 w 6291298"/>
              <a:gd name="connsiteY2244" fmla="*/ 2899948 h 7957261"/>
              <a:gd name="connsiteX2245" fmla="*/ 5850345 w 6291298"/>
              <a:gd name="connsiteY2245" fmla="*/ 2894495 h 7957261"/>
              <a:gd name="connsiteX2246" fmla="*/ 5856611 w 6291298"/>
              <a:gd name="connsiteY2246" fmla="*/ 2898469 h 7957261"/>
              <a:gd name="connsiteX2247" fmla="*/ 5860220 w 6291298"/>
              <a:gd name="connsiteY2247" fmla="*/ 2896399 h 7957261"/>
              <a:gd name="connsiteX2248" fmla="*/ 5862890 w 6291298"/>
              <a:gd name="connsiteY2248" fmla="*/ 2892299 h 7957261"/>
              <a:gd name="connsiteX2249" fmla="*/ 5860866 w 6291298"/>
              <a:gd name="connsiteY2249" fmla="*/ 2886599 h 7957261"/>
              <a:gd name="connsiteX2250" fmla="*/ 5861830 w 6291298"/>
              <a:gd name="connsiteY2250" fmla="*/ 2883265 h 7957261"/>
              <a:gd name="connsiteX2251" fmla="*/ 5862360 w 6291298"/>
              <a:gd name="connsiteY2251" fmla="*/ 2875455 h 7957261"/>
              <a:gd name="connsiteX2252" fmla="*/ 5775719 w 6291298"/>
              <a:gd name="connsiteY2252" fmla="*/ 2853971 h 7957261"/>
              <a:gd name="connsiteX2253" fmla="*/ 5787969 w 6291298"/>
              <a:gd name="connsiteY2253" fmla="*/ 2858338 h 7957261"/>
              <a:gd name="connsiteX2254" fmla="*/ 5790702 w 6291298"/>
              <a:gd name="connsiteY2254" fmla="*/ 2866184 h 7957261"/>
              <a:gd name="connsiteX2255" fmla="*/ 5791149 w 6291298"/>
              <a:gd name="connsiteY2255" fmla="*/ 2873144 h 7957261"/>
              <a:gd name="connsiteX2256" fmla="*/ 5785952 w 6291298"/>
              <a:gd name="connsiteY2256" fmla="*/ 2880563 h 7957261"/>
              <a:gd name="connsiteX2257" fmla="*/ 5771977 w 6291298"/>
              <a:gd name="connsiteY2257" fmla="*/ 2871571 h 7957261"/>
              <a:gd name="connsiteX2258" fmla="*/ 5771442 w 6291298"/>
              <a:gd name="connsiteY2258" fmla="*/ 2868399 h 7957261"/>
              <a:gd name="connsiteX2259" fmla="*/ 5772006 w 6291298"/>
              <a:gd name="connsiteY2259" fmla="*/ 2854761 h 7957261"/>
              <a:gd name="connsiteX2260" fmla="*/ 5775719 w 6291298"/>
              <a:gd name="connsiteY2260" fmla="*/ 2853971 h 7957261"/>
              <a:gd name="connsiteX2261" fmla="*/ 5297608 w 6291298"/>
              <a:gd name="connsiteY2261" fmla="*/ 2845529 h 7957261"/>
              <a:gd name="connsiteX2262" fmla="*/ 5303065 w 6291298"/>
              <a:gd name="connsiteY2262" fmla="*/ 2852357 h 7957261"/>
              <a:gd name="connsiteX2263" fmla="*/ 5300659 w 6291298"/>
              <a:gd name="connsiteY2263" fmla="*/ 2858106 h 7957261"/>
              <a:gd name="connsiteX2264" fmla="*/ 5285900 w 6291298"/>
              <a:gd name="connsiteY2264" fmla="*/ 2852023 h 7957261"/>
              <a:gd name="connsiteX2265" fmla="*/ 5289100 w 6291298"/>
              <a:gd name="connsiteY2265" fmla="*/ 2845647 h 7957261"/>
              <a:gd name="connsiteX2266" fmla="*/ 5297608 w 6291298"/>
              <a:gd name="connsiteY2266" fmla="*/ 2845529 h 7957261"/>
              <a:gd name="connsiteX2267" fmla="*/ 5015865 w 6291298"/>
              <a:gd name="connsiteY2267" fmla="*/ 2807109 h 7957261"/>
              <a:gd name="connsiteX2268" fmla="*/ 5039292 w 6291298"/>
              <a:gd name="connsiteY2268" fmla="*/ 2811503 h 7957261"/>
              <a:gd name="connsiteX2269" fmla="*/ 5036587 w 6291298"/>
              <a:gd name="connsiteY2269" fmla="*/ 2821513 h 7957261"/>
              <a:gd name="connsiteX2270" fmla="*/ 5006400 w 6291298"/>
              <a:gd name="connsiteY2270" fmla="*/ 2814859 h 7957261"/>
              <a:gd name="connsiteX2271" fmla="*/ 5015865 w 6291298"/>
              <a:gd name="connsiteY2271" fmla="*/ 2807109 h 7957261"/>
              <a:gd name="connsiteX2272" fmla="*/ 4961498 w 6291298"/>
              <a:gd name="connsiteY2272" fmla="*/ 2801977 h 7957261"/>
              <a:gd name="connsiteX2273" fmla="*/ 4961497 w 6291298"/>
              <a:gd name="connsiteY2273" fmla="*/ 2809855 h 7957261"/>
              <a:gd name="connsiteX2274" fmla="*/ 4968094 w 6291298"/>
              <a:gd name="connsiteY2274" fmla="*/ 2807945 h 7957261"/>
              <a:gd name="connsiteX2275" fmla="*/ 4967860 w 6291298"/>
              <a:gd name="connsiteY2275" fmla="*/ 2802454 h 7957261"/>
              <a:gd name="connsiteX2276" fmla="*/ 4963146 w 6291298"/>
              <a:gd name="connsiteY2276" fmla="*/ 2802932 h 7957261"/>
              <a:gd name="connsiteX2277" fmla="*/ 4961498 w 6291298"/>
              <a:gd name="connsiteY2277" fmla="*/ 2801977 h 7957261"/>
              <a:gd name="connsiteX2278" fmla="*/ 5242880 w 6291298"/>
              <a:gd name="connsiteY2278" fmla="*/ 2756231 h 7957261"/>
              <a:gd name="connsiteX2279" fmla="*/ 5280248 w 6291298"/>
              <a:gd name="connsiteY2279" fmla="*/ 2790130 h 7957261"/>
              <a:gd name="connsiteX2280" fmla="*/ 5248797 w 6291298"/>
              <a:gd name="connsiteY2280" fmla="*/ 2826096 h 7957261"/>
              <a:gd name="connsiteX2281" fmla="*/ 5223447 w 6291298"/>
              <a:gd name="connsiteY2281" fmla="*/ 2791033 h 7957261"/>
              <a:gd name="connsiteX2282" fmla="*/ 5242880 w 6291298"/>
              <a:gd name="connsiteY2282" fmla="*/ 2756231 h 7957261"/>
              <a:gd name="connsiteX2283" fmla="*/ 5587570 w 6291298"/>
              <a:gd name="connsiteY2283" fmla="*/ 2730819 h 7957261"/>
              <a:gd name="connsiteX2284" fmla="*/ 5640180 w 6291298"/>
              <a:gd name="connsiteY2284" fmla="*/ 2744513 h 7957261"/>
              <a:gd name="connsiteX2285" fmla="*/ 5640886 w 6291298"/>
              <a:gd name="connsiteY2285" fmla="*/ 2755764 h 7957261"/>
              <a:gd name="connsiteX2286" fmla="*/ 5629910 w 6291298"/>
              <a:gd name="connsiteY2286" fmla="*/ 2773468 h 7957261"/>
              <a:gd name="connsiteX2287" fmla="*/ 5613526 w 6291298"/>
              <a:gd name="connsiteY2287" fmla="*/ 2814763 h 7957261"/>
              <a:gd name="connsiteX2288" fmla="*/ 5602082 w 6291298"/>
              <a:gd name="connsiteY2288" fmla="*/ 2831658 h 7957261"/>
              <a:gd name="connsiteX2289" fmla="*/ 5544731 w 6291298"/>
              <a:gd name="connsiteY2289" fmla="*/ 2779737 h 7957261"/>
              <a:gd name="connsiteX2290" fmla="*/ 5542426 w 6291298"/>
              <a:gd name="connsiteY2290" fmla="*/ 2758112 h 7957261"/>
              <a:gd name="connsiteX2291" fmla="*/ 5548043 w 6291298"/>
              <a:gd name="connsiteY2291" fmla="*/ 2734038 h 7957261"/>
              <a:gd name="connsiteX2292" fmla="*/ 5564427 w 6291298"/>
              <a:gd name="connsiteY2292" fmla="*/ 2747889 h 7957261"/>
              <a:gd name="connsiteX2293" fmla="*/ 5575390 w 6291298"/>
              <a:gd name="connsiteY2293" fmla="*/ 2746738 h 7957261"/>
              <a:gd name="connsiteX2294" fmla="*/ 5575059 w 6291298"/>
              <a:gd name="connsiteY2294" fmla="*/ 2743643 h 7957261"/>
              <a:gd name="connsiteX2295" fmla="*/ 5587570 w 6291298"/>
              <a:gd name="connsiteY2295" fmla="*/ 2730819 h 7957261"/>
              <a:gd name="connsiteX2296" fmla="*/ 502509 w 6291298"/>
              <a:gd name="connsiteY2296" fmla="*/ 2730501 h 7957261"/>
              <a:gd name="connsiteX2297" fmla="*/ 507055 w 6291298"/>
              <a:gd name="connsiteY2297" fmla="*/ 2735358 h 7957261"/>
              <a:gd name="connsiteX2298" fmla="*/ 495207 w 6291298"/>
              <a:gd name="connsiteY2298" fmla="*/ 2752002 h 7957261"/>
              <a:gd name="connsiteX2299" fmla="*/ 494066 w 6291298"/>
              <a:gd name="connsiteY2299" fmla="*/ 2758561 h 7957261"/>
              <a:gd name="connsiteX2300" fmla="*/ 460583 w 6291298"/>
              <a:gd name="connsiteY2300" fmla="*/ 2766400 h 7957261"/>
              <a:gd name="connsiteX2301" fmla="*/ 494325 w 6291298"/>
              <a:gd name="connsiteY2301" fmla="*/ 2738146 h 7957261"/>
              <a:gd name="connsiteX2302" fmla="*/ 495610 w 6291298"/>
              <a:gd name="connsiteY2302" fmla="*/ 2732210 h 7957261"/>
              <a:gd name="connsiteX2303" fmla="*/ 502509 w 6291298"/>
              <a:gd name="connsiteY2303" fmla="*/ 2730501 h 7957261"/>
              <a:gd name="connsiteX2304" fmla="*/ 5131295 w 6291298"/>
              <a:gd name="connsiteY2304" fmla="*/ 2705099 h 7957261"/>
              <a:gd name="connsiteX2305" fmla="*/ 5131431 w 6291298"/>
              <a:gd name="connsiteY2305" fmla="*/ 2710550 h 7957261"/>
              <a:gd name="connsiteX2306" fmla="*/ 5124883 w 6291298"/>
              <a:gd name="connsiteY2306" fmla="*/ 2716473 h 7957261"/>
              <a:gd name="connsiteX2307" fmla="*/ 5111265 w 6291298"/>
              <a:gd name="connsiteY2307" fmla="*/ 2723970 h 7957261"/>
              <a:gd name="connsiteX2308" fmla="*/ 5117081 w 6291298"/>
              <a:gd name="connsiteY2308" fmla="*/ 2707519 h 7957261"/>
              <a:gd name="connsiteX2309" fmla="*/ 5131295 w 6291298"/>
              <a:gd name="connsiteY2309" fmla="*/ 2705099 h 7957261"/>
              <a:gd name="connsiteX2310" fmla="*/ 5149863 w 6291298"/>
              <a:gd name="connsiteY2310" fmla="*/ 2641600 h 7957261"/>
              <a:gd name="connsiteX2311" fmla="*/ 5139419 w 6291298"/>
              <a:gd name="connsiteY2311" fmla="*/ 2670691 h 7957261"/>
              <a:gd name="connsiteX2312" fmla="*/ 5134509 w 6291298"/>
              <a:gd name="connsiteY2312" fmla="*/ 2667912 h 7957261"/>
              <a:gd name="connsiteX2313" fmla="*/ 5149863 w 6291298"/>
              <a:gd name="connsiteY2313" fmla="*/ 2641600 h 7957261"/>
              <a:gd name="connsiteX2314" fmla="*/ 5165499 w 6291298"/>
              <a:gd name="connsiteY2314" fmla="*/ 2603502 h 7957261"/>
              <a:gd name="connsiteX2315" fmla="*/ 5171998 w 6291298"/>
              <a:gd name="connsiteY2315" fmla="*/ 2608103 h 7957261"/>
              <a:gd name="connsiteX2316" fmla="*/ 5146100 w 6291298"/>
              <a:gd name="connsiteY2316" fmla="*/ 2629844 h 7957261"/>
              <a:gd name="connsiteX2317" fmla="*/ 5165499 w 6291298"/>
              <a:gd name="connsiteY2317" fmla="*/ 2603502 h 7957261"/>
              <a:gd name="connsiteX2318" fmla="*/ 5317598 w 6291298"/>
              <a:gd name="connsiteY2318" fmla="*/ 2565400 h 7957261"/>
              <a:gd name="connsiteX2319" fmla="*/ 5329594 w 6291298"/>
              <a:gd name="connsiteY2319" fmla="*/ 2577375 h 7957261"/>
              <a:gd name="connsiteX2320" fmla="*/ 5322460 w 6291298"/>
              <a:gd name="connsiteY2320" fmla="*/ 2595624 h 7957261"/>
              <a:gd name="connsiteX2321" fmla="*/ 5311895 w 6291298"/>
              <a:gd name="connsiteY2321" fmla="*/ 2584072 h 7957261"/>
              <a:gd name="connsiteX2322" fmla="*/ 5317598 w 6291298"/>
              <a:gd name="connsiteY2322" fmla="*/ 2565400 h 7957261"/>
              <a:gd name="connsiteX2323" fmla="*/ 5225725 w 6291298"/>
              <a:gd name="connsiteY2323" fmla="*/ 2552798 h 7957261"/>
              <a:gd name="connsiteX2324" fmla="*/ 5229099 w 6291298"/>
              <a:gd name="connsiteY2324" fmla="*/ 2562627 h 7957261"/>
              <a:gd name="connsiteX2325" fmla="*/ 5209600 w 6291298"/>
              <a:gd name="connsiteY2325" fmla="*/ 2566961 h 7957261"/>
              <a:gd name="connsiteX2326" fmla="*/ 5225725 w 6291298"/>
              <a:gd name="connsiteY2326" fmla="*/ 2552798 h 7957261"/>
              <a:gd name="connsiteX2327" fmla="*/ 5184920 w 6291298"/>
              <a:gd name="connsiteY2327" fmla="*/ 2552700 h 7957261"/>
              <a:gd name="connsiteX2328" fmla="*/ 5205298 w 6291298"/>
              <a:gd name="connsiteY2328" fmla="*/ 2567117 h 7957261"/>
              <a:gd name="connsiteX2329" fmla="*/ 5190402 w 6291298"/>
              <a:gd name="connsiteY2329" fmla="*/ 2586826 h 7957261"/>
              <a:gd name="connsiteX2330" fmla="*/ 5184920 w 6291298"/>
              <a:gd name="connsiteY2330" fmla="*/ 2552700 h 7957261"/>
              <a:gd name="connsiteX2331" fmla="*/ 5235211 w 6291298"/>
              <a:gd name="connsiteY2331" fmla="*/ 2540000 h 7957261"/>
              <a:gd name="connsiteX2332" fmla="*/ 5235187 w 6291298"/>
              <a:gd name="connsiteY2332" fmla="*/ 2540210 h 7957261"/>
              <a:gd name="connsiteX2333" fmla="*/ 5235000 w 6291298"/>
              <a:gd name="connsiteY2333" fmla="*/ 2540131 h 7957261"/>
              <a:gd name="connsiteX2334" fmla="*/ 5235211 w 6291298"/>
              <a:gd name="connsiteY2334" fmla="*/ 2540000 h 7957261"/>
              <a:gd name="connsiteX2335" fmla="*/ 5223113 w 6291298"/>
              <a:gd name="connsiteY2335" fmla="*/ 2539999 h 7957261"/>
              <a:gd name="connsiteX2336" fmla="*/ 5238974 w 6291298"/>
              <a:gd name="connsiteY2336" fmla="*/ 2552414 h 7957261"/>
              <a:gd name="connsiteX2337" fmla="*/ 5223113 w 6291298"/>
              <a:gd name="connsiteY2337" fmla="*/ 2539999 h 7957261"/>
              <a:gd name="connsiteX2338" fmla="*/ 5115768 w 6291298"/>
              <a:gd name="connsiteY2338" fmla="*/ 2506648 h 7957261"/>
              <a:gd name="connsiteX2339" fmla="*/ 5112462 w 6291298"/>
              <a:gd name="connsiteY2339" fmla="*/ 2513907 h 7957261"/>
              <a:gd name="connsiteX2340" fmla="*/ 5110158 w 6291298"/>
              <a:gd name="connsiteY2340" fmla="*/ 2518128 h 7957261"/>
              <a:gd name="connsiteX2341" fmla="*/ 5116302 w 6291298"/>
              <a:gd name="connsiteY2341" fmla="*/ 2519336 h 7957261"/>
              <a:gd name="connsiteX2342" fmla="*/ 756172 w 6291298"/>
              <a:gd name="connsiteY2342" fmla="*/ 2489200 h 7957261"/>
              <a:gd name="connsiteX2343" fmla="*/ 739381 w 6291298"/>
              <a:gd name="connsiteY2343" fmla="*/ 2535329 h 7957261"/>
              <a:gd name="connsiteX2344" fmla="*/ 728963 w 6291298"/>
              <a:gd name="connsiteY2344" fmla="*/ 2531088 h 7957261"/>
              <a:gd name="connsiteX2345" fmla="*/ 729836 w 6291298"/>
              <a:gd name="connsiteY2345" fmla="*/ 2516865 h 7957261"/>
              <a:gd name="connsiteX2346" fmla="*/ 756172 w 6291298"/>
              <a:gd name="connsiteY2346" fmla="*/ 2489200 h 7957261"/>
              <a:gd name="connsiteX2347" fmla="*/ 925799 w 6291298"/>
              <a:gd name="connsiteY2347" fmla="*/ 2349499 h 7957261"/>
              <a:gd name="connsiteX2348" fmla="*/ 923381 w 6291298"/>
              <a:gd name="connsiteY2348" fmla="*/ 2360835 h 7957261"/>
              <a:gd name="connsiteX2349" fmla="*/ 834105 w 6291298"/>
              <a:gd name="connsiteY2349" fmla="*/ 2492425 h 7957261"/>
              <a:gd name="connsiteX2350" fmla="*/ 793542 w 6291298"/>
              <a:gd name="connsiteY2350" fmla="*/ 2455648 h 7957261"/>
              <a:gd name="connsiteX2351" fmla="*/ 793542 w 6291298"/>
              <a:gd name="connsiteY2351" fmla="*/ 2455654 h 7957261"/>
              <a:gd name="connsiteX2352" fmla="*/ 793534 w 6291298"/>
              <a:gd name="connsiteY2352" fmla="*/ 2455628 h 7957261"/>
              <a:gd name="connsiteX2353" fmla="*/ 792739 w 6291298"/>
              <a:gd name="connsiteY2353" fmla="*/ 2452327 h 7957261"/>
              <a:gd name="connsiteX2354" fmla="*/ 830864 w 6291298"/>
              <a:gd name="connsiteY2354" fmla="*/ 2406975 h 7957261"/>
              <a:gd name="connsiteX2355" fmla="*/ 858335 w 6291298"/>
              <a:gd name="connsiteY2355" fmla="*/ 2387428 h 7957261"/>
              <a:gd name="connsiteX2356" fmla="*/ 925799 w 6291298"/>
              <a:gd name="connsiteY2356" fmla="*/ 2349499 h 7957261"/>
              <a:gd name="connsiteX2357" fmla="*/ 917084 w 6291298"/>
              <a:gd name="connsiteY2357" fmla="*/ 2349499 h 7957261"/>
              <a:gd name="connsiteX2358" fmla="*/ 917090 w 6291298"/>
              <a:gd name="connsiteY2358" fmla="*/ 2349505 h 7957261"/>
              <a:gd name="connsiteX2359" fmla="*/ 917579 w 6291298"/>
              <a:gd name="connsiteY2359" fmla="*/ 2349513 h 7957261"/>
              <a:gd name="connsiteX2360" fmla="*/ 917667 w 6291298"/>
              <a:gd name="connsiteY2360" fmla="*/ 2349929 h 7957261"/>
              <a:gd name="connsiteX2361" fmla="*/ 917673 w 6291298"/>
              <a:gd name="connsiteY2361" fmla="*/ 2349935 h 7957261"/>
              <a:gd name="connsiteX2362" fmla="*/ 917009 w 6291298"/>
              <a:gd name="connsiteY2362" fmla="*/ 2350146 h 7957261"/>
              <a:gd name="connsiteX2363" fmla="*/ 917083 w 6291298"/>
              <a:gd name="connsiteY2363" fmla="*/ 2349513 h 7957261"/>
              <a:gd name="connsiteX2364" fmla="*/ 917077 w 6291298"/>
              <a:gd name="connsiteY2364" fmla="*/ 2349505 h 7957261"/>
              <a:gd name="connsiteX2365" fmla="*/ 917084 w 6291298"/>
              <a:gd name="connsiteY2365" fmla="*/ 2349505 h 7957261"/>
              <a:gd name="connsiteX2366" fmla="*/ 1004563 w 6291298"/>
              <a:gd name="connsiteY2366" fmla="*/ 2222500 h 7957261"/>
              <a:gd name="connsiteX2367" fmla="*/ 1036385 w 6291298"/>
              <a:gd name="connsiteY2367" fmla="*/ 2222538 h 7957261"/>
              <a:gd name="connsiteX2368" fmla="*/ 1040244 w 6291298"/>
              <a:gd name="connsiteY2368" fmla="*/ 2226888 h 7957261"/>
              <a:gd name="connsiteX2369" fmla="*/ 993425 w 6291298"/>
              <a:gd name="connsiteY2369" fmla="*/ 2297543 h 7957261"/>
              <a:gd name="connsiteX2370" fmla="*/ 962734 w 6291298"/>
              <a:gd name="connsiteY2370" fmla="*/ 2341050 h 7957261"/>
              <a:gd name="connsiteX2371" fmla="*/ 940697 w 6291298"/>
              <a:gd name="connsiteY2371" fmla="*/ 2349352 h 7957261"/>
              <a:gd name="connsiteX2372" fmla="*/ 928675 w 6291298"/>
              <a:gd name="connsiteY2372" fmla="*/ 2349239 h 7957261"/>
              <a:gd name="connsiteX2373" fmla="*/ 928299 w 6291298"/>
              <a:gd name="connsiteY2373" fmla="*/ 2323153 h 7957261"/>
              <a:gd name="connsiteX2374" fmla="*/ 945402 w 6291298"/>
              <a:gd name="connsiteY2374" fmla="*/ 2297264 h 7957261"/>
              <a:gd name="connsiteX2375" fmla="*/ 965697 w 6291298"/>
              <a:gd name="connsiteY2375" fmla="*/ 2280298 h 7957261"/>
              <a:gd name="connsiteX2376" fmla="*/ 994435 w 6291298"/>
              <a:gd name="connsiteY2376" fmla="*/ 2236937 h 7957261"/>
              <a:gd name="connsiteX2377" fmla="*/ 1004563 w 6291298"/>
              <a:gd name="connsiteY2377" fmla="*/ 2222500 h 7957261"/>
              <a:gd name="connsiteX2378" fmla="*/ 955641 w 6291298"/>
              <a:gd name="connsiteY2378" fmla="*/ 2159803 h 7957261"/>
              <a:gd name="connsiteX2379" fmla="*/ 972306 w 6291298"/>
              <a:gd name="connsiteY2379" fmla="*/ 2162627 h 7957261"/>
              <a:gd name="connsiteX2380" fmla="*/ 993014 w 6291298"/>
              <a:gd name="connsiteY2380" fmla="*/ 2205757 h 7957261"/>
              <a:gd name="connsiteX2381" fmla="*/ 993411 w 6291298"/>
              <a:gd name="connsiteY2381" fmla="*/ 2216627 h 7957261"/>
              <a:gd name="connsiteX2382" fmla="*/ 993677 w 6291298"/>
              <a:gd name="connsiteY2382" fmla="*/ 2223597 h 7957261"/>
              <a:gd name="connsiteX2383" fmla="*/ 942429 w 6291298"/>
              <a:gd name="connsiteY2383" fmla="*/ 2179376 h 7957261"/>
              <a:gd name="connsiteX2384" fmla="*/ 955641 w 6291298"/>
              <a:gd name="connsiteY2384" fmla="*/ 2159803 h 7957261"/>
              <a:gd name="connsiteX2385" fmla="*/ 878908 w 6291298"/>
              <a:gd name="connsiteY2385" fmla="*/ 2123429 h 7957261"/>
              <a:gd name="connsiteX2386" fmla="*/ 922223 w 6291298"/>
              <a:gd name="connsiteY2386" fmla="*/ 2145029 h 7957261"/>
              <a:gd name="connsiteX2387" fmla="*/ 878908 w 6291298"/>
              <a:gd name="connsiteY2387" fmla="*/ 2123429 h 7957261"/>
              <a:gd name="connsiteX2388" fmla="*/ 1215693 w 6291298"/>
              <a:gd name="connsiteY2388" fmla="*/ 2019785 h 7957261"/>
              <a:gd name="connsiteX2389" fmla="*/ 1195822 w 6291298"/>
              <a:gd name="connsiteY2389" fmla="*/ 2057595 h 7957261"/>
              <a:gd name="connsiteX2390" fmla="*/ 1164732 w 6291298"/>
              <a:gd name="connsiteY2390" fmla="*/ 2120565 h 7957261"/>
              <a:gd name="connsiteX2391" fmla="*/ 1114569 w 6291298"/>
              <a:gd name="connsiteY2391" fmla="*/ 2184769 h 7957261"/>
              <a:gd name="connsiteX2392" fmla="*/ 1114569 w 6291298"/>
              <a:gd name="connsiteY2392" fmla="*/ 2184781 h 7957261"/>
              <a:gd name="connsiteX2393" fmla="*/ 1114227 w 6291298"/>
              <a:gd name="connsiteY2393" fmla="*/ 2210263 h 7957261"/>
              <a:gd name="connsiteX2394" fmla="*/ 1069695 w 6291298"/>
              <a:gd name="connsiteY2394" fmla="*/ 2216427 h 7957261"/>
              <a:gd name="connsiteX2395" fmla="*/ 1046951 w 6291298"/>
              <a:gd name="connsiteY2395" fmla="*/ 2223107 h 7957261"/>
              <a:gd name="connsiteX2396" fmla="*/ 1063372 w 6291298"/>
              <a:gd name="connsiteY2396" fmla="*/ 2191065 h 7957261"/>
              <a:gd name="connsiteX2397" fmla="*/ 1114622 w 6291298"/>
              <a:gd name="connsiteY2397" fmla="*/ 2146372 h 7957261"/>
              <a:gd name="connsiteX2398" fmla="*/ 1125972 w 6291298"/>
              <a:gd name="connsiteY2398" fmla="*/ 2120484 h 7957261"/>
              <a:gd name="connsiteX2399" fmla="*/ 1125963 w 6291298"/>
              <a:gd name="connsiteY2399" fmla="*/ 2120483 h 7957261"/>
              <a:gd name="connsiteX2400" fmla="*/ 1183570 w 6291298"/>
              <a:gd name="connsiteY2400" fmla="*/ 2051056 h 7957261"/>
              <a:gd name="connsiteX2401" fmla="*/ 1215693 w 6291298"/>
              <a:gd name="connsiteY2401" fmla="*/ 2019785 h 7957261"/>
              <a:gd name="connsiteX2402" fmla="*/ 1209110 w 6291298"/>
              <a:gd name="connsiteY2402" fmla="*/ 2019299 h 7957261"/>
              <a:gd name="connsiteX2403" fmla="*/ 1209569 w 6291298"/>
              <a:gd name="connsiteY2403" fmla="*/ 2019442 h 7957261"/>
              <a:gd name="connsiteX2404" fmla="*/ 1209501 w 6291298"/>
              <a:gd name="connsiteY2404" fmla="*/ 2019696 h 7957261"/>
              <a:gd name="connsiteX2405" fmla="*/ 1209507 w 6291298"/>
              <a:gd name="connsiteY2405" fmla="*/ 2019702 h 7957261"/>
              <a:gd name="connsiteX2406" fmla="*/ 1209502 w 6291298"/>
              <a:gd name="connsiteY2406" fmla="*/ 2019702 h 7957261"/>
              <a:gd name="connsiteX2407" fmla="*/ 1209235 w 6291298"/>
              <a:gd name="connsiteY2407" fmla="*/ 2019690 h 7957261"/>
              <a:gd name="connsiteX2408" fmla="*/ 1209110 w 6291298"/>
              <a:gd name="connsiteY2408" fmla="*/ 2019299 h 7957261"/>
              <a:gd name="connsiteX2409" fmla="*/ 1232180 w 6291298"/>
              <a:gd name="connsiteY2409" fmla="*/ 1968499 h 7957261"/>
              <a:gd name="connsiteX2410" fmla="*/ 1245589 w 6291298"/>
              <a:gd name="connsiteY2410" fmla="*/ 2050889 h 7957261"/>
              <a:gd name="connsiteX2411" fmla="*/ 1221811 w 6291298"/>
              <a:gd name="connsiteY2411" fmla="*/ 2029552 h 7957261"/>
              <a:gd name="connsiteX2412" fmla="*/ 1232180 w 6291298"/>
              <a:gd name="connsiteY2412" fmla="*/ 1968499 h 7957261"/>
              <a:gd name="connsiteX2413" fmla="*/ 5344910 w 6291298"/>
              <a:gd name="connsiteY2413" fmla="*/ 1930400 h 7957261"/>
              <a:gd name="connsiteX2414" fmla="*/ 5352774 w 6291298"/>
              <a:gd name="connsiteY2414" fmla="*/ 1941997 h 7957261"/>
              <a:gd name="connsiteX2415" fmla="*/ 5341995 w 6291298"/>
              <a:gd name="connsiteY2415" fmla="*/ 1950269 h 7957261"/>
              <a:gd name="connsiteX2416" fmla="*/ 5336600 w 6291298"/>
              <a:gd name="connsiteY2416" fmla="*/ 1940564 h 7957261"/>
              <a:gd name="connsiteX2417" fmla="*/ 5344910 w 6291298"/>
              <a:gd name="connsiteY2417" fmla="*/ 1930400 h 7957261"/>
              <a:gd name="connsiteX2418" fmla="*/ 5628432 w 6291298"/>
              <a:gd name="connsiteY2418" fmla="*/ 1918535 h 7957261"/>
              <a:gd name="connsiteX2419" fmla="*/ 5637845 w 6291298"/>
              <a:gd name="connsiteY2419" fmla="*/ 1945064 h 7957261"/>
              <a:gd name="connsiteX2420" fmla="*/ 5638182 w 6291298"/>
              <a:gd name="connsiteY2420" fmla="*/ 1957423 h 7957261"/>
              <a:gd name="connsiteX2421" fmla="*/ 5638289 w 6291298"/>
              <a:gd name="connsiteY2421" fmla="*/ 1973900 h 7957261"/>
              <a:gd name="connsiteX2422" fmla="*/ 5636184 w 6291298"/>
              <a:gd name="connsiteY2422" fmla="*/ 2005149 h 7957261"/>
              <a:gd name="connsiteX2423" fmla="*/ 5628221 w 6291298"/>
              <a:gd name="connsiteY2423" fmla="*/ 2018968 h 7957261"/>
              <a:gd name="connsiteX2424" fmla="*/ 5612384 w 6291298"/>
              <a:gd name="connsiteY2424" fmla="*/ 2012449 h 7957261"/>
              <a:gd name="connsiteX2425" fmla="*/ 5622082 w 6291298"/>
              <a:gd name="connsiteY2425" fmla="*/ 1997751 h 7957261"/>
              <a:gd name="connsiteX2426" fmla="*/ 5586959 w 6291298"/>
              <a:gd name="connsiteY2426" fmla="*/ 2017016 h 7957261"/>
              <a:gd name="connsiteX2427" fmla="*/ 5571605 w 6291298"/>
              <a:gd name="connsiteY2427" fmla="*/ 1990623 h 7957261"/>
              <a:gd name="connsiteX2428" fmla="*/ 5552555 w 6291298"/>
              <a:gd name="connsiteY2428" fmla="*/ 1968305 h 7957261"/>
              <a:gd name="connsiteX2429" fmla="*/ 5575250 w 6291298"/>
              <a:gd name="connsiteY2429" fmla="*/ 1944209 h 7957261"/>
              <a:gd name="connsiteX2430" fmla="*/ 5597921 w 6291298"/>
              <a:gd name="connsiteY2430" fmla="*/ 1933955 h 7957261"/>
              <a:gd name="connsiteX2431" fmla="*/ 5628432 w 6291298"/>
              <a:gd name="connsiteY2431" fmla="*/ 1918535 h 7957261"/>
              <a:gd name="connsiteX2432" fmla="*/ 1291533 w 6291298"/>
              <a:gd name="connsiteY2432" fmla="*/ 1905077 h 7957261"/>
              <a:gd name="connsiteX2433" fmla="*/ 1299885 w 6291298"/>
              <a:gd name="connsiteY2433" fmla="*/ 1924282 h 7957261"/>
              <a:gd name="connsiteX2434" fmla="*/ 1285311 w 6291298"/>
              <a:gd name="connsiteY2434" fmla="*/ 1908885 h 7957261"/>
              <a:gd name="connsiteX2435" fmla="*/ 1291533 w 6291298"/>
              <a:gd name="connsiteY2435" fmla="*/ 1905077 h 7957261"/>
              <a:gd name="connsiteX2436" fmla="*/ 1322350 w 6291298"/>
              <a:gd name="connsiteY2436" fmla="*/ 1880381 h 7957261"/>
              <a:gd name="connsiteX2437" fmla="*/ 1330650 w 6291298"/>
              <a:gd name="connsiteY2437" fmla="*/ 1888753 h 7957261"/>
              <a:gd name="connsiteX2438" fmla="*/ 1310710 w 6291298"/>
              <a:gd name="connsiteY2438" fmla="*/ 1882205 h 7957261"/>
              <a:gd name="connsiteX2439" fmla="*/ 1322350 w 6291298"/>
              <a:gd name="connsiteY2439" fmla="*/ 1880381 h 7957261"/>
              <a:gd name="connsiteX2440" fmla="*/ 5400077 w 6291298"/>
              <a:gd name="connsiteY2440" fmla="*/ 1828878 h 7957261"/>
              <a:gd name="connsiteX2441" fmla="*/ 5401935 w 6291298"/>
              <a:gd name="connsiteY2441" fmla="*/ 1834336 h 7957261"/>
              <a:gd name="connsiteX2442" fmla="*/ 5393080 w 6291298"/>
              <a:gd name="connsiteY2442" fmla="*/ 1840357 h 7957261"/>
              <a:gd name="connsiteX2443" fmla="*/ 5387401 w 6291298"/>
              <a:gd name="connsiteY2443" fmla="*/ 1836439 h 7957261"/>
              <a:gd name="connsiteX2444" fmla="*/ 5400077 w 6291298"/>
              <a:gd name="connsiteY2444" fmla="*/ 1828878 h 7957261"/>
              <a:gd name="connsiteX2445" fmla="*/ 5430044 w 6291298"/>
              <a:gd name="connsiteY2445" fmla="*/ 1828800 h 7957261"/>
              <a:gd name="connsiteX2446" fmla="*/ 5429222 w 6291298"/>
              <a:gd name="connsiteY2446" fmla="*/ 1898555 h 7957261"/>
              <a:gd name="connsiteX2447" fmla="*/ 5447408 w 6291298"/>
              <a:gd name="connsiteY2447" fmla="*/ 1921986 h 7957261"/>
              <a:gd name="connsiteX2448" fmla="*/ 5512718 w 6291298"/>
              <a:gd name="connsiteY2448" fmla="*/ 1921484 h 7957261"/>
              <a:gd name="connsiteX2449" fmla="*/ 5535808 w 6291298"/>
              <a:gd name="connsiteY2449" fmla="*/ 1947337 h 7957261"/>
              <a:gd name="connsiteX2450" fmla="*/ 5537616 w 6291298"/>
              <a:gd name="connsiteY2450" fmla="*/ 2000214 h 7957261"/>
              <a:gd name="connsiteX2451" fmla="*/ 5531792 w 6291298"/>
              <a:gd name="connsiteY2451" fmla="*/ 2020250 h 7957261"/>
              <a:gd name="connsiteX2452" fmla="*/ 5519872 w 6291298"/>
              <a:gd name="connsiteY2452" fmla="*/ 2002616 h 7957261"/>
              <a:gd name="connsiteX2453" fmla="*/ 5430923 w 6291298"/>
              <a:gd name="connsiteY2453" fmla="*/ 2021717 h 7957261"/>
              <a:gd name="connsiteX2454" fmla="*/ 5349879 w 6291298"/>
              <a:gd name="connsiteY2454" fmla="*/ 2021658 h 7957261"/>
              <a:gd name="connsiteX2455" fmla="*/ 5337490 w 6291298"/>
              <a:gd name="connsiteY2455" fmla="*/ 2004830 h 7957261"/>
              <a:gd name="connsiteX2456" fmla="*/ 5387236 w 6291298"/>
              <a:gd name="connsiteY2456" fmla="*/ 1946541 h 7957261"/>
              <a:gd name="connsiteX2457" fmla="*/ 5395511 w 6291298"/>
              <a:gd name="connsiteY2457" fmla="*/ 1933117 h 7957261"/>
              <a:gd name="connsiteX2458" fmla="*/ 5410570 w 6291298"/>
              <a:gd name="connsiteY2458" fmla="*/ 1889088 h 7957261"/>
              <a:gd name="connsiteX2459" fmla="*/ 5411067 w 6291298"/>
              <a:gd name="connsiteY2459" fmla="*/ 1889264 h 7957261"/>
              <a:gd name="connsiteX2460" fmla="*/ 5410726 w 6291298"/>
              <a:gd name="connsiteY2460" fmla="*/ 1888910 h 7957261"/>
              <a:gd name="connsiteX2461" fmla="*/ 5410570 w 6291298"/>
              <a:gd name="connsiteY2461" fmla="*/ 1889088 h 7957261"/>
              <a:gd name="connsiteX2462" fmla="*/ 5397475 w 6291298"/>
              <a:gd name="connsiteY2462" fmla="*/ 1839201 h 7957261"/>
              <a:gd name="connsiteX2463" fmla="*/ 5430044 w 6291298"/>
              <a:gd name="connsiteY2463" fmla="*/ 1828800 h 7957261"/>
              <a:gd name="connsiteX2464" fmla="*/ 5414181 w 6291298"/>
              <a:gd name="connsiteY2464" fmla="*/ 1308238 h 7957261"/>
              <a:gd name="connsiteX2465" fmla="*/ 5430755 w 6291298"/>
              <a:gd name="connsiteY2465" fmla="*/ 1308783 h 7957261"/>
              <a:gd name="connsiteX2466" fmla="*/ 5479796 w 6291298"/>
              <a:gd name="connsiteY2466" fmla="*/ 1309640 h 7957261"/>
              <a:gd name="connsiteX2467" fmla="*/ 5525533 w 6291298"/>
              <a:gd name="connsiteY2467" fmla="*/ 1365755 h 7957261"/>
              <a:gd name="connsiteX2468" fmla="*/ 5508075 w 6291298"/>
              <a:gd name="connsiteY2468" fmla="*/ 1404290 h 7957261"/>
              <a:gd name="connsiteX2469" fmla="*/ 5491799 w 6291298"/>
              <a:gd name="connsiteY2469" fmla="*/ 1409567 h 7957261"/>
              <a:gd name="connsiteX2470" fmla="*/ 5388684 w 6291298"/>
              <a:gd name="connsiteY2470" fmla="*/ 1409812 h 7957261"/>
              <a:gd name="connsiteX2471" fmla="*/ 5363605 w 6291298"/>
              <a:gd name="connsiteY2471" fmla="*/ 1402487 h 7957261"/>
              <a:gd name="connsiteX2472" fmla="*/ 5375068 w 6291298"/>
              <a:gd name="connsiteY2472" fmla="*/ 1375854 h 7957261"/>
              <a:gd name="connsiteX2473" fmla="*/ 5404200 w 6291298"/>
              <a:gd name="connsiteY2473" fmla="*/ 1319024 h 7957261"/>
              <a:gd name="connsiteX2474" fmla="*/ 5414181 w 6291298"/>
              <a:gd name="connsiteY2474" fmla="*/ 1308238 h 7957261"/>
              <a:gd name="connsiteX2475" fmla="*/ 2147921 w 6291298"/>
              <a:gd name="connsiteY2475" fmla="*/ 1256044 h 7957261"/>
              <a:gd name="connsiteX2476" fmla="*/ 2146036 w 6291298"/>
              <a:gd name="connsiteY2476" fmla="*/ 1256762 h 7957261"/>
              <a:gd name="connsiteX2477" fmla="*/ 2147450 w 6291298"/>
              <a:gd name="connsiteY2477" fmla="*/ 1256761 h 7957261"/>
              <a:gd name="connsiteX2478" fmla="*/ 2147921 w 6291298"/>
              <a:gd name="connsiteY2478" fmla="*/ 1256044 h 7957261"/>
              <a:gd name="connsiteX2479" fmla="*/ 4906505 w 6291298"/>
              <a:gd name="connsiteY2479" fmla="*/ 1252469 h 7957261"/>
              <a:gd name="connsiteX2480" fmla="*/ 4906942 w 6291298"/>
              <a:gd name="connsiteY2480" fmla="*/ 1252758 h 7957261"/>
              <a:gd name="connsiteX2481" fmla="*/ 4906633 w 6291298"/>
              <a:gd name="connsiteY2481" fmla="*/ 1252480 h 7957261"/>
              <a:gd name="connsiteX2482" fmla="*/ 2262434 w 6291298"/>
              <a:gd name="connsiteY2482" fmla="*/ 1243392 h 7957261"/>
              <a:gd name="connsiteX2483" fmla="*/ 2257251 w 6291298"/>
              <a:gd name="connsiteY2483" fmla="*/ 1243871 h 7957261"/>
              <a:gd name="connsiteX2484" fmla="*/ 2262435 w 6291298"/>
              <a:gd name="connsiteY2484" fmla="*/ 1245780 h 7957261"/>
              <a:gd name="connsiteX2485" fmla="*/ 2262434 w 6291298"/>
              <a:gd name="connsiteY2485" fmla="*/ 1243392 h 7957261"/>
              <a:gd name="connsiteX2486" fmla="*/ 4954643 w 6291298"/>
              <a:gd name="connsiteY2486" fmla="*/ 1231900 h 7957261"/>
              <a:gd name="connsiteX2487" fmla="*/ 4959765 w 6291298"/>
              <a:gd name="connsiteY2487" fmla="*/ 1245498 h 7957261"/>
              <a:gd name="connsiteX2488" fmla="*/ 4944635 w 6291298"/>
              <a:gd name="connsiteY2488" fmla="*/ 1249566 h 7957261"/>
              <a:gd name="connsiteX2489" fmla="*/ 4954643 w 6291298"/>
              <a:gd name="connsiteY2489" fmla="*/ 1231900 h 7957261"/>
              <a:gd name="connsiteX2490" fmla="*/ 4919926 w 6291298"/>
              <a:gd name="connsiteY2490" fmla="*/ 1194103 h 7957261"/>
              <a:gd name="connsiteX2491" fmla="*/ 4930802 w 6291298"/>
              <a:gd name="connsiteY2491" fmla="*/ 1202195 h 7957261"/>
              <a:gd name="connsiteX2492" fmla="*/ 4906728 w 6291298"/>
              <a:gd name="connsiteY2492" fmla="*/ 1224092 h 7957261"/>
              <a:gd name="connsiteX2493" fmla="*/ 4919926 w 6291298"/>
              <a:gd name="connsiteY2493" fmla="*/ 1194103 h 7957261"/>
              <a:gd name="connsiteX2494" fmla="*/ 5137932 w 6291298"/>
              <a:gd name="connsiteY2494" fmla="*/ 1181102 h 7957261"/>
              <a:gd name="connsiteX2495" fmla="*/ 5146031 w 6291298"/>
              <a:gd name="connsiteY2495" fmla="*/ 1186758 h 7957261"/>
              <a:gd name="connsiteX2496" fmla="*/ 5138700 w 6291298"/>
              <a:gd name="connsiteY2496" fmla="*/ 1195497 h 7957261"/>
              <a:gd name="connsiteX2497" fmla="*/ 5133802 w 6291298"/>
              <a:gd name="connsiteY2497" fmla="*/ 1189761 h 7957261"/>
              <a:gd name="connsiteX2498" fmla="*/ 5137932 w 6291298"/>
              <a:gd name="connsiteY2498" fmla="*/ 1181102 h 7957261"/>
              <a:gd name="connsiteX2499" fmla="*/ 2093943 w 6291298"/>
              <a:gd name="connsiteY2499" fmla="*/ 1181099 h 7957261"/>
              <a:gd name="connsiteX2500" fmla="*/ 2101205 w 6291298"/>
              <a:gd name="connsiteY2500" fmla="*/ 1190401 h 7957261"/>
              <a:gd name="connsiteX2501" fmla="*/ 2092957 w 6291298"/>
              <a:gd name="connsiteY2501" fmla="*/ 1202599 h 7957261"/>
              <a:gd name="connsiteX2502" fmla="*/ 2085726 w 6291298"/>
              <a:gd name="connsiteY2502" fmla="*/ 1191325 h 7957261"/>
              <a:gd name="connsiteX2503" fmla="*/ 2093943 w 6291298"/>
              <a:gd name="connsiteY2503" fmla="*/ 1181099 h 7957261"/>
              <a:gd name="connsiteX2504" fmla="*/ 4935719 w 6291298"/>
              <a:gd name="connsiteY2504" fmla="*/ 1169053 h 7957261"/>
              <a:gd name="connsiteX2505" fmla="*/ 4951470 w 6291298"/>
              <a:gd name="connsiteY2505" fmla="*/ 1190862 h 7957261"/>
              <a:gd name="connsiteX2506" fmla="*/ 4930201 w 6291298"/>
              <a:gd name="connsiteY2506" fmla="*/ 1173665 h 7957261"/>
              <a:gd name="connsiteX2507" fmla="*/ 4935719 w 6291298"/>
              <a:gd name="connsiteY2507" fmla="*/ 1169053 h 7957261"/>
              <a:gd name="connsiteX2508" fmla="*/ 5110630 w 6291298"/>
              <a:gd name="connsiteY2508" fmla="*/ 1168680 h 7957261"/>
              <a:gd name="connsiteX2509" fmla="*/ 5117676 w 6291298"/>
              <a:gd name="connsiteY2509" fmla="*/ 1176717 h 7957261"/>
              <a:gd name="connsiteX2510" fmla="*/ 5104144 w 6291298"/>
              <a:gd name="connsiteY2510" fmla="*/ 1192549 h 7957261"/>
              <a:gd name="connsiteX2511" fmla="*/ 5095301 w 6291298"/>
              <a:gd name="connsiteY2511" fmla="*/ 1178528 h 7957261"/>
              <a:gd name="connsiteX2512" fmla="*/ 5110630 w 6291298"/>
              <a:gd name="connsiteY2512" fmla="*/ 1168680 h 7957261"/>
              <a:gd name="connsiteX2513" fmla="*/ 4908336 w 6291298"/>
              <a:gd name="connsiteY2513" fmla="*/ 1168662 h 7957261"/>
              <a:gd name="connsiteX2514" fmla="*/ 4909898 w 6291298"/>
              <a:gd name="connsiteY2514" fmla="*/ 1174069 h 7957261"/>
              <a:gd name="connsiteX2515" fmla="*/ 4892461 w 6291298"/>
              <a:gd name="connsiteY2515" fmla="*/ 1185121 h 7957261"/>
              <a:gd name="connsiteX2516" fmla="*/ 4892100 w 6291298"/>
              <a:gd name="connsiteY2516" fmla="*/ 1179514 h 7957261"/>
              <a:gd name="connsiteX2517" fmla="*/ 4908336 w 6291298"/>
              <a:gd name="connsiteY2517" fmla="*/ 1168662 h 7957261"/>
              <a:gd name="connsiteX2518" fmla="*/ 4918348 w 6291298"/>
              <a:gd name="connsiteY2518" fmla="*/ 1104899 h 7957261"/>
              <a:gd name="connsiteX2519" fmla="*/ 4916999 w 6291298"/>
              <a:gd name="connsiteY2519" fmla="*/ 1134033 h 7957261"/>
              <a:gd name="connsiteX2520" fmla="*/ 4918348 w 6291298"/>
              <a:gd name="connsiteY2520" fmla="*/ 1104899 h 7957261"/>
              <a:gd name="connsiteX2521" fmla="*/ 5222300 w 6291298"/>
              <a:gd name="connsiteY2521" fmla="*/ 1079500 h 7957261"/>
              <a:gd name="connsiteX2522" fmla="*/ 5239392 w 6291298"/>
              <a:gd name="connsiteY2522" fmla="*/ 1097503 h 7957261"/>
              <a:gd name="connsiteX2523" fmla="*/ 5222300 w 6291298"/>
              <a:gd name="connsiteY2523" fmla="*/ 1079500 h 7957261"/>
              <a:gd name="connsiteX2524" fmla="*/ 4993342 w 6291298"/>
              <a:gd name="connsiteY2524" fmla="*/ 1066805 h 7957261"/>
              <a:gd name="connsiteX2525" fmla="*/ 4997907 w 6291298"/>
              <a:gd name="connsiteY2525" fmla="*/ 1072138 h 7957261"/>
              <a:gd name="connsiteX2526" fmla="*/ 4987638 w 6291298"/>
              <a:gd name="connsiteY2526" fmla="*/ 1077576 h 7957261"/>
              <a:gd name="connsiteX2527" fmla="*/ 4982354 w 6291298"/>
              <a:gd name="connsiteY2527" fmla="*/ 1071257 h 7957261"/>
              <a:gd name="connsiteX2528" fmla="*/ 4993342 w 6291298"/>
              <a:gd name="connsiteY2528" fmla="*/ 1066805 h 7957261"/>
              <a:gd name="connsiteX2529" fmla="*/ 5081808 w 6291298"/>
              <a:gd name="connsiteY2529" fmla="*/ 1054100 h 7957261"/>
              <a:gd name="connsiteX2530" fmla="*/ 5101456 w 6291298"/>
              <a:gd name="connsiteY2530" fmla="*/ 1061731 h 7957261"/>
              <a:gd name="connsiteX2531" fmla="*/ 5107234 w 6291298"/>
              <a:gd name="connsiteY2531" fmla="*/ 1061594 h 7957261"/>
              <a:gd name="connsiteX2532" fmla="*/ 5132307 w 6291298"/>
              <a:gd name="connsiteY2532" fmla="*/ 1072002 h 7957261"/>
              <a:gd name="connsiteX2533" fmla="*/ 5120801 w 6291298"/>
              <a:gd name="connsiteY2533" fmla="*/ 1088573 h 7957261"/>
              <a:gd name="connsiteX2534" fmla="*/ 5133675 w 6291298"/>
              <a:gd name="connsiteY2534" fmla="*/ 1106194 h 7957261"/>
              <a:gd name="connsiteX2535" fmla="*/ 5132496 w 6291298"/>
              <a:gd name="connsiteY2535" fmla="*/ 1138027 h 7957261"/>
              <a:gd name="connsiteX2536" fmla="*/ 5079477 w 6291298"/>
              <a:gd name="connsiteY2536" fmla="*/ 1140158 h 7957261"/>
              <a:gd name="connsiteX2537" fmla="*/ 5050134 w 6291298"/>
              <a:gd name="connsiteY2537" fmla="*/ 1100349 h 7957261"/>
              <a:gd name="connsiteX2538" fmla="*/ 5036455 w 6291298"/>
              <a:gd name="connsiteY2538" fmla="*/ 1100081 h 7957261"/>
              <a:gd name="connsiteX2539" fmla="*/ 5030044 w 6291298"/>
              <a:gd name="connsiteY2539" fmla="*/ 1125307 h 7957261"/>
              <a:gd name="connsiteX2540" fmla="*/ 4968526 w 6291298"/>
              <a:gd name="connsiteY2540" fmla="*/ 1146639 h 7957261"/>
              <a:gd name="connsiteX2541" fmla="*/ 4968301 w 6291298"/>
              <a:gd name="connsiteY2541" fmla="*/ 1132082 h 7957261"/>
              <a:gd name="connsiteX2542" fmla="*/ 5031578 w 6291298"/>
              <a:gd name="connsiteY2542" fmla="*/ 1100357 h 7957261"/>
              <a:gd name="connsiteX2543" fmla="*/ 5056771 w 6291298"/>
              <a:gd name="connsiteY2543" fmla="*/ 1082151 h 7957261"/>
              <a:gd name="connsiteX2544" fmla="*/ 5081062 w 6291298"/>
              <a:gd name="connsiteY2544" fmla="*/ 1062212 h 7957261"/>
              <a:gd name="connsiteX2545" fmla="*/ 5081808 w 6291298"/>
              <a:gd name="connsiteY2545" fmla="*/ 1054100 h 7957261"/>
              <a:gd name="connsiteX2546" fmla="*/ 5229333 w 6291298"/>
              <a:gd name="connsiteY2546" fmla="*/ 1003329 h 7957261"/>
              <a:gd name="connsiteX2547" fmla="*/ 5247056 w 6291298"/>
              <a:gd name="connsiteY2547" fmla="*/ 1011156 h 7957261"/>
              <a:gd name="connsiteX2548" fmla="*/ 5244204 w 6291298"/>
              <a:gd name="connsiteY2548" fmla="*/ 1027932 h 7957261"/>
              <a:gd name="connsiteX2549" fmla="*/ 5209601 w 6291298"/>
              <a:gd name="connsiteY2549" fmla="*/ 1010152 h 7957261"/>
              <a:gd name="connsiteX2550" fmla="*/ 5229333 w 6291298"/>
              <a:gd name="connsiteY2550" fmla="*/ 1003329 h 7957261"/>
              <a:gd name="connsiteX2551" fmla="*/ 5015677 w 6291298"/>
              <a:gd name="connsiteY2551" fmla="*/ 1003300 h 7957261"/>
              <a:gd name="connsiteX2552" fmla="*/ 5026357 w 6291298"/>
              <a:gd name="connsiteY2552" fmla="*/ 1007597 h 7957261"/>
              <a:gd name="connsiteX2553" fmla="*/ 5014364 w 6291298"/>
              <a:gd name="connsiteY2553" fmla="*/ 1044580 h 7957261"/>
              <a:gd name="connsiteX2554" fmla="*/ 4981001 w 6291298"/>
              <a:gd name="connsiteY2554" fmla="*/ 1041759 h 7957261"/>
              <a:gd name="connsiteX2555" fmla="*/ 5015677 w 6291298"/>
              <a:gd name="connsiteY2555" fmla="*/ 1003300 h 7957261"/>
              <a:gd name="connsiteX2556" fmla="*/ 5019101 w 6291298"/>
              <a:gd name="connsiteY2556" fmla="*/ 1003299 h 7957261"/>
              <a:gd name="connsiteX2557" fmla="*/ 5019286 w 6291298"/>
              <a:gd name="connsiteY2557" fmla="*/ 1003418 h 7957261"/>
              <a:gd name="connsiteX2558" fmla="*/ 5019125 w 6291298"/>
              <a:gd name="connsiteY2558" fmla="*/ 1003355 h 7957261"/>
              <a:gd name="connsiteX2559" fmla="*/ 5019101 w 6291298"/>
              <a:gd name="connsiteY2559" fmla="*/ 1003299 h 7957261"/>
              <a:gd name="connsiteX2560" fmla="*/ 4393293 w 6291298"/>
              <a:gd name="connsiteY2560" fmla="*/ 991001 h 7957261"/>
              <a:gd name="connsiteX2561" fmla="*/ 4402149 w 6291298"/>
              <a:gd name="connsiteY2561" fmla="*/ 996800 h 7957261"/>
              <a:gd name="connsiteX2562" fmla="*/ 4391879 w 6291298"/>
              <a:gd name="connsiteY2562" fmla="*/ 1003968 h 7957261"/>
              <a:gd name="connsiteX2563" fmla="*/ 4384437 w 6291298"/>
              <a:gd name="connsiteY2563" fmla="*/ 998698 h 7957261"/>
              <a:gd name="connsiteX2564" fmla="*/ 4393293 w 6291298"/>
              <a:gd name="connsiteY2564" fmla="*/ 991001 h 7957261"/>
              <a:gd name="connsiteX2565" fmla="*/ 3889176 w 6291298"/>
              <a:gd name="connsiteY2565" fmla="*/ 951919 h 7957261"/>
              <a:gd name="connsiteX2566" fmla="*/ 3776785 w 6291298"/>
              <a:gd name="connsiteY2566" fmla="*/ 952636 h 7957261"/>
              <a:gd name="connsiteX2567" fmla="*/ 3744033 w 6291298"/>
              <a:gd name="connsiteY2567" fmla="*/ 958842 h 7957261"/>
              <a:gd name="connsiteX2568" fmla="*/ 3741154 w 6291298"/>
              <a:gd name="connsiteY2568" fmla="*/ 961782 h 7957261"/>
              <a:gd name="connsiteX2569" fmla="*/ 3780543 w 6291298"/>
              <a:gd name="connsiteY2569" fmla="*/ 958937 h 7957261"/>
              <a:gd name="connsiteX2570" fmla="*/ 3906937 w 6291298"/>
              <a:gd name="connsiteY2570" fmla="*/ 962894 h 7957261"/>
              <a:gd name="connsiteX2571" fmla="*/ 3906612 w 6291298"/>
              <a:gd name="connsiteY2571" fmla="*/ 960513 h 7957261"/>
              <a:gd name="connsiteX2572" fmla="*/ 3900957 w 6291298"/>
              <a:gd name="connsiteY2572" fmla="*/ 956932 h 7957261"/>
              <a:gd name="connsiteX2573" fmla="*/ 3889176 w 6291298"/>
              <a:gd name="connsiteY2573" fmla="*/ 951919 h 7957261"/>
              <a:gd name="connsiteX2574" fmla="*/ 3115259 w 6291298"/>
              <a:gd name="connsiteY2574" fmla="*/ 941303 h 7957261"/>
              <a:gd name="connsiteX2575" fmla="*/ 3118243 w 6291298"/>
              <a:gd name="connsiteY2575" fmla="*/ 955020 h 7957261"/>
              <a:gd name="connsiteX2576" fmla="*/ 3101401 w 6291298"/>
              <a:gd name="connsiteY2576" fmla="*/ 943549 h 7957261"/>
              <a:gd name="connsiteX2577" fmla="*/ 3115259 w 6291298"/>
              <a:gd name="connsiteY2577" fmla="*/ 941303 h 7957261"/>
              <a:gd name="connsiteX2578" fmla="*/ 4671029 w 6291298"/>
              <a:gd name="connsiteY2578" fmla="*/ 939991 h 7957261"/>
              <a:gd name="connsiteX2579" fmla="*/ 4676784 w 6291298"/>
              <a:gd name="connsiteY2579" fmla="*/ 961244 h 7957261"/>
              <a:gd name="connsiteX2580" fmla="*/ 4663501 w 6291298"/>
              <a:gd name="connsiteY2580" fmla="*/ 962762 h 7957261"/>
              <a:gd name="connsiteX2581" fmla="*/ 4663538 w 6291298"/>
              <a:gd name="connsiteY2581" fmla="*/ 956022 h 7957261"/>
              <a:gd name="connsiteX2582" fmla="*/ 4671029 w 6291298"/>
              <a:gd name="connsiteY2582" fmla="*/ 939991 h 7957261"/>
              <a:gd name="connsiteX2583" fmla="*/ 5089970 w 6291298"/>
              <a:gd name="connsiteY2583" fmla="*/ 939802 h 7957261"/>
              <a:gd name="connsiteX2584" fmla="*/ 5097549 w 6291298"/>
              <a:gd name="connsiteY2584" fmla="*/ 944881 h 7957261"/>
              <a:gd name="connsiteX2585" fmla="*/ 5089685 w 6291298"/>
              <a:gd name="connsiteY2585" fmla="*/ 949868 h 7957261"/>
              <a:gd name="connsiteX2586" fmla="*/ 5082887 w 6291298"/>
              <a:gd name="connsiteY2586" fmla="*/ 943225 h 7957261"/>
              <a:gd name="connsiteX2587" fmla="*/ 5089970 w 6291298"/>
              <a:gd name="connsiteY2587" fmla="*/ 939802 h 7957261"/>
              <a:gd name="connsiteX2588" fmla="*/ 4505471 w 6291298"/>
              <a:gd name="connsiteY2588" fmla="*/ 914399 h 7957261"/>
              <a:gd name="connsiteX2589" fmla="*/ 4510580 w 6291298"/>
              <a:gd name="connsiteY2589" fmla="*/ 934925 h 7957261"/>
              <a:gd name="connsiteX2590" fmla="*/ 4498400 w 6291298"/>
              <a:gd name="connsiteY2590" fmla="*/ 934522 h 7957261"/>
              <a:gd name="connsiteX2591" fmla="*/ 4505471 w 6291298"/>
              <a:gd name="connsiteY2591" fmla="*/ 914399 h 7957261"/>
              <a:gd name="connsiteX2592" fmla="*/ 3693647 w 6291298"/>
              <a:gd name="connsiteY2592" fmla="*/ 901757 h 7957261"/>
              <a:gd name="connsiteX2593" fmla="*/ 3699874 w 6291298"/>
              <a:gd name="connsiteY2593" fmla="*/ 910705 h 7957261"/>
              <a:gd name="connsiteX2594" fmla="*/ 3692233 w 6291298"/>
              <a:gd name="connsiteY2594" fmla="*/ 916944 h 7957261"/>
              <a:gd name="connsiteX2595" fmla="*/ 3685635 w 6291298"/>
              <a:gd name="connsiteY2595" fmla="*/ 908504 h 7957261"/>
              <a:gd name="connsiteX2596" fmla="*/ 3693647 w 6291298"/>
              <a:gd name="connsiteY2596" fmla="*/ 901757 h 7957261"/>
              <a:gd name="connsiteX2597" fmla="*/ 3056974 w 6291298"/>
              <a:gd name="connsiteY2597" fmla="*/ 901700 h 7957261"/>
              <a:gd name="connsiteX2598" fmla="*/ 3060497 w 6291298"/>
              <a:gd name="connsiteY2598" fmla="*/ 910561 h 7957261"/>
              <a:gd name="connsiteX2599" fmla="*/ 3052907 w 6291298"/>
              <a:gd name="connsiteY2599" fmla="*/ 915448 h 7957261"/>
              <a:gd name="connsiteX2600" fmla="*/ 3050736 w 6291298"/>
              <a:gd name="connsiteY2600" fmla="*/ 907833 h 7957261"/>
              <a:gd name="connsiteX2601" fmla="*/ 3056974 w 6291298"/>
              <a:gd name="connsiteY2601" fmla="*/ 901700 h 7957261"/>
              <a:gd name="connsiteX2602" fmla="*/ 5092029 w 6291298"/>
              <a:gd name="connsiteY2602" fmla="*/ 889290 h 7957261"/>
              <a:gd name="connsiteX2603" fmla="*/ 5097338 w 6291298"/>
              <a:gd name="connsiteY2603" fmla="*/ 898617 h 7957261"/>
              <a:gd name="connsiteX2604" fmla="*/ 5087687 w 6291298"/>
              <a:gd name="connsiteY2604" fmla="*/ 906704 h 7957261"/>
              <a:gd name="connsiteX2605" fmla="*/ 5082601 w 6291298"/>
              <a:gd name="connsiteY2605" fmla="*/ 897786 h 7957261"/>
              <a:gd name="connsiteX2606" fmla="*/ 5092029 w 6291298"/>
              <a:gd name="connsiteY2606" fmla="*/ 889290 h 7957261"/>
              <a:gd name="connsiteX2607" fmla="*/ 4655205 w 6291298"/>
              <a:gd name="connsiteY2607" fmla="*/ 877452 h 7957261"/>
              <a:gd name="connsiteX2608" fmla="*/ 4661778 w 6291298"/>
              <a:gd name="connsiteY2608" fmla="*/ 879854 h 7957261"/>
              <a:gd name="connsiteX2609" fmla="*/ 4656606 w 6291298"/>
              <a:gd name="connsiteY2609" fmla="*/ 889285 h 7957261"/>
              <a:gd name="connsiteX2610" fmla="*/ 4650864 w 6291298"/>
              <a:gd name="connsiteY2610" fmla="*/ 884790 h 7957261"/>
              <a:gd name="connsiteX2611" fmla="*/ 4655205 w 6291298"/>
              <a:gd name="connsiteY2611" fmla="*/ 877452 h 7957261"/>
              <a:gd name="connsiteX2612" fmla="*/ 4970514 w 6291298"/>
              <a:gd name="connsiteY2612" fmla="*/ 838199 h 7957261"/>
              <a:gd name="connsiteX2613" fmla="*/ 4982929 w 6291298"/>
              <a:gd name="connsiteY2613" fmla="*/ 842800 h 7957261"/>
              <a:gd name="connsiteX2614" fmla="*/ 4977930 w 6291298"/>
              <a:gd name="connsiteY2614" fmla="*/ 847910 h 7957261"/>
              <a:gd name="connsiteX2615" fmla="*/ 4968343 w 6291298"/>
              <a:gd name="connsiteY2615" fmla="*/ 842634 h 7957261"/>
              <a:gd name="connsiteX2616" fmla="*/ 4970514 w 6291298"/>
              <a:gd name="connsiteY2616" fmla="*/ 838199 h 7957261"/>
              <a:gd name="connsiteX2617" fmla="*/ 4591059 w 6291298"/>
              <a:gd name="connsiteY2617" fmla="*/ 800260 h 7957261"/>
              <a:gd name="connsiteX2618" fmla="*/ 4600943 w 6291298"/>
              <a:gd name="connsiteY2618" fmla="*/ 804861 h 7957261"/>
              <a:gd name="connsiteX2619" fmla="*/ 4561900 w 6291298"/>
              <a:gd name="connsiteY2619" fmla="*/ 805842 h 7957261"/>
              <a:gd name="connsiteX2620" fmla="*/ 4591059 w 6291298"/>
              <a:gd name="connsiteY2620" fmla="*/ 800260 h 7957261"/>
              <a:gd name="connsiteX2621" fmla="*/ 3095039 w 6291298"/>
              <a:gd name="connsiteY2621" fmla="*/ 800099 h 7957261"/>
              <a:gd name="connsiteX2622" fmla="*/ 3051493 w 6291298"/>
              <a:gd name="connsiteY2622" fmla="*/ 851061 h 7957261"/>
              <a:gd name="connsiteX2623" fmla="*/ 3095039 w 6291298"/>
              <a:gd name="connsiteY2623" fmla="*/ 800099 h 7957261"/>
              <a:gd name="connsiteX2624" fmla="*/ 5018208 w 6291298"/>
              <a:gd name="connsiteY2624" fmla="*/ 788129 h 7957261"/>
              <a:gd name="connsiteX2625" fmla="*/ 5023666 w 6291298"/>
              <a:gd name="connsiteY2625" fmla="*/ 794957 h 7957261"/>
              <a:gd name="connsiteX2626" fmla="*/ 5021259 w 6291298"/>
              <a:gd name="connsiteY2626" fmla="*/ 800706 h 7957261"/>
              <a:gd name="connsiteX2627" fmla="*/ 5006500 w 6291298"/>
              <a:gd name="connsiteY2627" fmla="*/ 794621 h 7957261"/>
              <a:gd name="connsiteX2628" fmla="*/ 5009700 w 6291298"/>
              <a:gd name="connsiteY2628" fmla="*/ 788246 h 7957261"/>
              <a:gd name="connsiteX2629" fmla="*/ 5018208 w 6291298"/>
              <a:gd name="connsiteY2629" fmla="*/ 788129 h 7957261"/>
              <a:gd name="connsiteX2630" fmla="*/ 3671581 w 6291298"/>
              <a:gd name="connsiteY2630" fmla="*/ 787423 h 7957261"/>
              <a:gd name="connsiteX2631" fmla="*/ 3677837 w 6291298"/>
              <a:gd name="connsiteY2631" fmla="*/ 793142 h 7957261"/>
              <a:gd name="connsiteX2632" fmla="*/ 3633994 w 6291298"/>
              <a:gd name="connsiteY2632" fmla="*/ 845273 h 7957261"/>
              <a:gd name="connsiteX2633" fmla="*/ 3571300 w 6291298"/>
              <a:gd name="connsiteY2633" fmla="*/ 867603 h 7957261"/>
              <a:gd name="connsiteX2634" fmla="*/ 3663997 w 6291298"/>
              <a:gd name="connsiteY2634" fmla="*/ 798614 h 7957261"/>
              <a:gd name="connsiteX2635" fmla="*/ 3671581 w 6291298"/>
              <a:gd name="connsiteY2635" fmla="*/ 787423 h 7957261"/>
              <a:gd name="connsiteX2636" fmla="*/ 3170953 w 6291298"/>
              <a:gd name="connsiteY2636" fmla="*/ 762000 h 7957261"/>
              <a:gd name="connsiteX2637" fmla="*/ 3179613 w 6291298"/>
              <a:gd name="connsiteY2637" fmla="*/ 775140 h 7957261"/>
              <a:gd name="connsiteX2638" fmla="*/ 3170161 w 6291298"/>
              <a:gd name="connsiteY2638" fmla="*/ 784044 h 7957261"/>
              <a:gd name="connsiteX2639" fmla="*/ 3164925 w 6291298"/>
              <a:gd name="connsiteY2639" fmla="*/ 774725 h 7957261"/>
              <a:gd name="connsiteX2640" fmla="*/ 3170953 w 6291298"/>
              <a:gd name="connsiteY2640" fmla="*/ 762000 h 7957261"/>
              <a:gd name="connsiteX2641" fmla="*/ 4592338 w 6291298"/>
              <a:gd name="connsiteY2641" fmla="*/ 698654 h 7957261"/>
              <a:gd name="connsiteX2642" fmla="*/ 4604519 w 6291298"/>
              <a:gd name="connsiteY2642" fmla="*/ 703962 h 7957261"/>
              <a:gd name="connsiteX2643" fmla="*/ 4593703 w 6291298"/>
              <a:gd name="connsiteY2643" fmla="*/ 711335 h 7957261"/>
              <a:gd name="connsiteX2644" fmla="*/ 4587302 w 6291298"/>
              <a:gd name="connsiteY2644" fmla="*/ 708136 h 7957261"/>
              <a:gd name="connsiteX2645" fmla="*/ 4592338 w 6291298"/>
              <a:gd name="connsiteY2645" fmla="*/ 698654 h 7957261"/>
              <a:gd name="connsiteX2646" fmla="*/ 3256519 w 6291298"/>
              <a:gd name="connsiteY2646" fmla="*/ 698499 h 7957261"/>
              <a:gd name="connsiteX2647" fmla="*/ 3258652 w 6291298"/>
              <a:gd name="connsiteY2647" fmla="*/ 709154 h 7957261"/>
              <a:gd name="connsiteX2648" fmla="*/ 3242119 w 6291298"/>
              <a:gd name="connsiteY2648" fmla="*/ 712273 h 7957261"/>
              <a:gd name="connsiteX2649" fmla="*/ 3256519 w 6291298"/>
              <a:gd name="connsiteY2649" fmla="*/ 698499 h 7957261"/>
              <a:gd name="connsiteX2650" fmla="*/ 4567359 w 6291298"/>
              <a:gd name="connsiteY2650" fmla="*/ 685798 h 7957261"/>
              <a:gd name="connsiteX2651" fmla="*/ 4573980 w 6291298"/>
              <a:gd name="connsiteY2651" fmla="*/ 708510 h 7957261"/>
              <a:gd name="connsiteX2652" fmla="*/ 4566565 w 6291298"/>
              <a:gd name="connsiteY2652" fmla="*/ 729292 h 7957261"/>
              <a:gd name="connsiteX2653" fmla="*/ 4519036 w 6291298"/>
              <a:gd name="connsiteY2653" fmla="*/ 779193 h 7957261"/>
              <a:gd name="connsiteX2654" fmla="*/ 4474762 w 6291298"/>
              <a:gd name="connsiteY2654" fmla="*/ 772228 h 7957261"/>
              <a:gd name="connsiteX2655" fmla="*/ 4447601 w 6291298"/>
              <a:gd name="connsiteY2655" fmla="*/ 757353 h 7957261"/>
              <a:gd name="connsiteX2656" fmla="*/ 4473648 w 6291298"/>
              <a:gd name="connsiteY2656" fmla="*/ 731152 h 7957261"/>
              <a:gd name="connsiteX2657" fmla="*/ 4485407 w 6291298"/>
              <a:gd name="connsiteY2657" fmla="*/ 736380 h 7957261"/>
              <a:gd name="connsiteX2658" fmla="*/ 4504941 w 6291298"/>
              <a:gd name="connsiteY2658" fmla="*/ 752976 h 7957261"/>
              <a:gd name="connsiteX2659" fmla="*/ 4516084 w 6291298"/>
              <a:gd name="connsiteY2659" fmla="*/ 713674 h 7957261"/>
              <a:gd name="connsiteX2660" fmla="*/ 4532133 w 6291298"/>
              <a:gd name="connsiteY2660" fmla="*/ 693530 h 7957261"/>
              <a:gd name="connsiteX2661" fmla="*/ 4543444 w 6291298"/>
              <a:gd name="connsiteY2661" fmla="*/ 722709 h 7957261"/>
              <a:gd name="connsiteX2662" fmla="*/ 4555401 w 6291298"/>
              <a:gd name="connsiteY2662" fmla="*/ 707896 h 7957261"/>
              <a:gd name="connsiteX2663" fmla="*/ 4567359 w 6291298"/>
              <a:gd name="connsiteY2663" fmla="*/ 685798 h 7957261"/>
              <a:gd name="connsiteX2664" fmla="*/ 3896839 w 6291298"/>
              <a:gd name="connsiteY2664" fmla="*/ 661480 h 7957261"/>
              <a:gd name="connsiteX2665" fmla="*/ 3915931 w 6291298"/>
              <a:gd name="connsiteY2665" fmla="*/ 670654 h 7957261"/>
              <a:gd name="connsiteX2666" fmla="*/ 3917287 w 6291298"/>
              <a:gd name="connsiteY2666" fmla="*/ 690100 h 7957261"/>
              <a:gd name="connsiteX2667" fmla="*/ 3832671 w 6291298"/>
              <a:gd name="connsiteY2667" fmla="*/ 723807 h 7957261"/>
              <a:gd name="connsiteX2668" fmla="*/ 3813452 w 6291298"/>
              <a:gd name="connsiteY2668" fmla="*/ 715228 h 7957261"/>
              <a:gd name="connsiteX2669" fmla="*/ 3825714 w 6291298"/>
              <a:gd name="connsiteY2669" fmla="*/ 703616 h 7957261"/>
              <a:gd name="connsiteX2670" fmla="*/ 3837809 w 6291298"/>
              <a:gd name="connsiteY2670" fmla="*/ 685435 h 7957261"/>
              <a:gd name="connsiteX2671" fmla="*/ 3896839 w 6291298"/>
              <a:gd name="connsiteY2671" fmla="*/ 661480 h 7957261"/>
              <a:gd name="connsiteX2672" fmla="*/ 3284413 w 6291298"/>
              <a:gd name="connsiteY2672" fmla="*/ 660400 h 7957261"/>
              <a:gd name="connsiteX2673" fmla="*/ 3289150 w 6291298"/>
              <a:gd name="connsiteY2673" fmla="*/ 664759 h 7957261"/>
              <a:gd name="connsiteX2674" fmla="*/ 3281188 w 6291298"/>
              <a:gd name="connsiteY2674" fmla="*/ 677124 h 7957261"/>
              <a:gd name="connsiteX2675" fmla="*/ 3279279 w 6291298"/>
              <a:gd name="connsiteY2675" fmla="*/ 671518 h 7957261"/>
              <a:gd name="connsiteX2676" fmla="*/ 3284413 w 6291298"/>
              <a:gd name="connsiteY2676" fmla="*/ 660400 h 7957261"/>
              <a:gd name="connsiteX2677" fmla="*/ 2588634 w 6291298"/>
              <a:gd name="connsiteY2677" fmla="*/ 609888 h 7957261"/>
              <a:gd name="connsiteX2678" fmla="*/ 2604411 w 6291298"/>
              <a:gd name="connsiteY2678" fmla="*/ 621639 h 7957261"/>
              <a:gd name="connsiteX2679" fmla="*/ 2595512 w 6291298"/>
              <a:gd name="connsiteY2679" fmla="*/ 633696 h 7957261"/>
              <a:gd name="connsiteX2680" fmla="*/ 2581180 w 6291298"/>
              <a:gd name="connsiteY2680" fmla="*/ 619996 h 7957261"/>
              <a:gd name="connsiteX2681" fmla="*/ 2588634 w 6291298"/>
              <a:gd name="connsiteY2681" fmla="*/ 609888 h 7957261"/>
              <a:gd name="connsiteX2682" fmla="*/ 4458206 w 6291298"/>
              <a:gd name="connsiteY2682" fmla="*/ 609839 h 7957261"/>
              <a:gd name="connsiteX2683" fmla="*/ 4469516 w 6291298"/>
              <a:gd name="connsiteY2683" fmla="*/ 624401 h 7957261"/>
              <a:gd name="connsiteX2684" fmla="*/ 4485538 w 6291298"/>
              <a:gd name="connsiteY2684" fmla="*/ 629890 h 7957261"/>
              <a:gd name="connsiteX2685" fmla="*/ 4498969 w 6291298"/>
              <a:gd name="connsiteY2685" fmla="*/ 626787 h 7957261"/>
              <a:gd name="connsiteX2686" fmla="*/ 4496377 w 6291298"/>
              <a:gd name="connsiteY2686" fmla="*/ 641588 h 7957261"/>
              <a:gd name="connsiteX2687" fmla="*/ 4473286 w 6291298"/>
              <a:gd name="connsiteY2687" fmla="*/ 649227 h 7957261"/>
              <a:gd name="connsiteX2688" fmla="*/ 4454200 w 6291298"/>
              <a:gd name="connsiteY2688" fmla="*/ 661878 h 7957261"/>
              <a:gd name="connsiteX2689" fmla="*/ 4447368 w 6291298"/>
              <a:gd name="connsiteY2689" fmla="*/ 676441 h 7957261"/>
              <a:gd name="connsiteX2690" fmla="*/ 4377152 w 6291298"/>
              <a:gd name="connsiteY2690" fmla="*/ 716544 h 7957261"/>
              <a:gd name="connsiteX2691" fmla="*/ 4346520 w 6291298"/>
              <a:gd name="connsiteY2691" fmla="*/ 741132 h 7957261"/>
              <a:gd name="connsiteX2692" fmla="*/ 4294919 w 6291298"/>
              <a:gd name="connsiteY2692" fmla="*/ 788399 h 7957261"/>
              <a:gd name="connsiteX2693" fmla="*/ 4460091 w 6291298"/>
              <a:gd name="connsiteY2693" fmla="*/ 783624 h 7957261"/>
              <a:gd name="connsiteX2694" fmla="*/ 4481061 w 6291298"/>
              <a:gd name="connsiteY2694" fmla="*/ 782908 h 7957261"/>
              <a:gd name="connsiteX2695" fmla="*/ 4467631 w 6291298"/>
              <a:gd name="connsiteY2695" fmla="*/ 799856 h 7957261"/>
              <a:gd name="connsiteX2696" fmla="*/ 4447131 w 6291298"/>
              <a:gd name="connsiteY2696" fmla="*/ 807973 h 7957261"/>
              <a:gd name="connsiteX2697" fmla="*/ 4407076 w 6291298"/>
              <a:gd name="connsiteY2697" fmla="*/ 826594 h 7957261"/>
              <a:gd name="connsiteX2698" fmla="*/ 4395294 w 6291298"/>
              <a:gd name="connsiteY2698" fmla="*/ 833994 h 7957261"/>
              <a:gd name="connsiteX2699" fmla="*/ 4366784 w 6291298"/>
              <a:gd name="connsiteY2699" fmla="*/ 835426 h 7957261"/>
              <a:gd name="connsiteX2700" fmla="*/ 4352176 w 6291298"/>
              <a:gd name="connsiteY2700" fmla="*/ 832323 h 7957261"/>
              <a:gd name="connsiteX2701" fmla="*/ 4346286 w 6291298"/>
              <a:gd name="connsiteY2701" fmla="*/ 853329 h 7957261"/>
              <a:gd name="connsiteX2702" fmla="*/ 4352647 w 6291298"/>
              <a:gd name="connsiteY2702" fmla="*/ 865504 h 7957261"/>
              <a:gd name="connsiteX2703" fmla="*/ 4379037 w 6291298"/>
              <a:gd name="connsiteY2703" fmla="*/ 866221 h 7957261"/>
              <a:gd name="connsiteX2704" fmla="*/ 4358773 w 6291298"/>
              <a:gd name="connsiteY2704" fmla="*/ 878634 h 7957261"/>
              <a:gd name="connsiteX2705" fmla="*/ 4339923 w 6291298"/>
              <a:gd name="connsiteY2705" fmla="*/ 896298 h 7957261"/>
              <a:gd name="connsiteX2706" fmla="*/ 4325550 w 6291298"/>
              <a:gd name="connsiteY2706" fmla="*/ 896299 h 7957261"/>
              <a:gd name="connsiteX2707" fmla="*/ 4332383 w 6291298"/>
              <a:gd name="connsiteY2707" fmla="*/ 907279 h 7957261"/>
              <a:gd name="connsiteX2708" fmla="*/ 4326493 w 6291298"/>
              <a:gd name="connsiteY2708" fmla="*/ 922319 h 7957261"/>
              <a:gd name="connsiteX2709" fmla="*/ 4344636 w 6291298"/>
              <a:gd name="connsiteY2709" fmla="*/ 939983 h 7957261"/>
              <a:gd name="connsiteX2710" fmla="*/ 4320837 w 6291298"/>
              <a:gd name="connsiteY2710" fmla="*/ 934494 h 7957261"/>
              <a:gd name="connsiteX2711" fmla="*/ 4321545 w 6291298"/>
              <a:gd name="connsiteY2711" fmla="*/ 953351 h 7957261"/>
              <a:gd name="connsiteX2712" fmla="*/ 4314947 w 6291298"/>
              <a:gd name="connsiteY2712" fmla="*/ 970062 h 7957261"/>
              <a:gd name="connsiteX2713" fmla="*/ 4306936 w 6291298"/>
              <a:gd name="connsiteY2713" fmla="*/ 953829 h 7957261"/>
              <a:gd name="connsiteX2714" fmla="*/ 4303166 w 6291298"/>
              <a:gd name="connsiteY2714" fmla="*/ 953829 h 7957261"/>
              <a:gd name="connsiteX2715" fmla="*/ 4304345 w 6291298"/>
              <a:gd name="connsiteY2715" fmla="*/ 955023 h 7957261"/>
              <a:gd name="connsiteX2716" fmla="*/ 4297511 w 6291298"/>
              <a:gd name="connsiteY2716" fmla="*/ 1008735 h 7957261"/>
              <a:gd name="connsiteX2717" fmla="*/ 4289029 w 6291298"/>
              <a:gd name="connsiteY2717" fmla="*/ 1006825 h 7957261"/>
              <a:gd name="connsiteX2718" fmla="*/ 4292408 w 6291298"/>
              <a:gd name="connsiteY2718" fmla="*/ 1011502 h 7957261"/>
              <a:gd name="connsiteX2719" fmla="*/ 4297588 w 6291298"/>
              <a:gd name="connsiteY2719" fmla="*/ 1015952 h 7957261"/>
              <a:gd name="connsiteX2720" fmla="*/ 4313503 w 6291298"/>
              <a:gd name="connsiteY2720" fmla="*/ 1020197 h 7957261"/>
              <a:gd name="connsiteX2721" fmla="*/ 4315802 w 6291298"/>
              <a:gd name="connsiteY2721" fmla="*/ 1015359 h 7957261"/>
              <a:gd name="connsiteX2722" fmla="*/ 4327670 w 6291298"/>
              <a:gd name="connsiteY2722" fmla="*/ 1012314 h 7957261"/>
              <a:gd name="connsiteX2723" fmla="*/ 4340958 w 6291298"/>
              <a:gd name="connsiteY2723" fmla="*/ 1027524 h 7957261"/>
              <a:gd name="connsiteX2724" fmla="*/ 4441666 w 6291298"/>
              <a:gd name="connsiteY2724" fmla="*/ 1054396 h 7957261"/>
              <a:gd name="connsiteX2725" fmla="*/ 4762081 w 6291298"/>
              <a:gd name="connsiteY2725" fmla="*/ 1174372 h 7957261"/>
              <a:gd name="connsiteX2726" fmla="*/ 4832273 w 6291298"/>
              <a:gd name="connsiteY2726" fmla="*/ 1211261 h 7957261"/>
              <a:gd name="connsiteX2727" fmla="*/ 4828600 w 6291298"/>
              <a:gd name="connsiteY2727" fmla="*/ 1205098 h 7957261"/>
              <a:gd name="connsiteX2728" fmla="*/ 4836767 w 6291298"/>
              <a:gd name="connsiteY2728" fmla="*/ 1195091 h 7957261"/>
              <a:gd name="connsiteX2729" fmla="*/ 4852318 w 6291298"/>
              <a:gd name="connsiteY2729" fmla="*/ 1211679 h 7957261"/>
              <a:gd name="connsiteX2730" fmla="*/ 4861770 w 6291298"/>
              <a:gd name="connsiteY2730" fmla="*/ 1224180 h 7957261"/>
              <a:gd name="connsiteX2731" fmla="*/ 4861062 w 6291298"/>
              <a:gd name="connsiteY2731" fmla="*/ 1226391 h 7957261"/>
              <a:gd name="connsiteX2732" fmla="*/ 4890524 w 6291298"/>
              <a:gd name="connsiteY2732" fmla="*/ 1241875 h 7957261"/>
              <a:gd name="connsiteX2733" fmla="*/ 4901207 w 6291298"/>
              <a:gd name="connsiteY2733" fmla="*/ 1248957 h 7957261"/>
              <a:gd name="connsiteX2734" fmla="*/ 4916075 w 6291298"/>
              <a:gd name="connsiteY2734" fmla="*/ 1245240 h 7957261"/>
              <a:gd name="connsiteX2735" fmla="*/ 4933622 w 6291298"/>
              <a:gd name="connsiteY2735" fmla="*/ 1259776 h 7957261"/>
              <a:gd name="connsiteX2736" fmla="*/ 4929688 w 6291298"/>
              <a:gd name="connsiteY2736" fmla="*/ 1261268 h 7957261"/>
              <a:gd name="connsiteX2737" fmla="*/ 4923041 w 6291298"/>
              <a:gd name="connsiteY2737" fmla="*/ 1263430 h 7957261"/>
              <a:gd name="connsiteX2738" fmla="*/ 4999240 w 6291298"/>
              <a:gd name="connsiteY2738" fmla="*/ 1313942 h 7957261"/>
              <a:gd name="connsiteX2739" fmla="*/ 5204322 w 6291298"/>
              <a:gd name="connsiteY2739" fmla="*/ 2312211 h 7957261"/>
              <a:gd name="connsiteX2740" fmla="*/ 5118378 w 6291298"/>
              <a:gd name="connsiteY2740" fmla="*/ 2500917 h 7957261"/>
              <a:gd name="connsiteX2741" fmla="*/ 5121604 w 6291298"/>
              <a:gd name="connsiteY2741" fmla="*/ 2500671 h 7957261"/>
              <a:gd name="connsiteX2742" fmla="*/ 5134209 w 6291298"/>
              <a:gd name="connsiteY2742" fmla="*/ 2504057 h 7957261"/>
              <a:gd name="connsiteX2743" fmla="*/ 5147405 w 6291298"/>
              <a:gd name="connsiteY2743" fmla="*/ 2497852 h 7957261"/>
              <a:gd name="connsiteX2744" fmla="*/ 5168845 w 6291298"/>
              <a:gd name="connsiteY2744" fmla="*/ 2506683 h 7957261"/>
              <a:gd name="connsiteX2745" fmla="*/ 5186753 w 6291298"/>
              <a:gd name="connsiteY2745" fmla="*/ 2473979 h 7957261"/>
              <a:gd name="connsiteX2746" fmla="*/ 5218091 w 6291298"/>
              <a:gd name="connsiteY2746" fmla="*/ 2424087 h 7957261"/>
              <a:gd name="connsiteX2747" fmla="*/ 5208430 w 6291298"/>
              <a:gd name="connsiteY2747" fmla="*/ 2388758 h 7957261"/>
              <a:gd name="connsiteX2748" fmla="*/ 5231522 w 6291298"/>
              <a:gd name="connsiteY2748" fmla="*/ 2404991 h 7957261"/>
              <a:gd name="connsiteX2749" fmla="*/ 5237883 w 6291298"/>
              <a:gd name="connsiteY2749" fmla="*/ 2405467 h 7957261"/>
              <a:gd name="connsiteX2750" fmla="*/ 5301031 w 6291298"/>
              <a:gd name="connsiteY2750" fmla="*/ 2354144 h 7957261"/>
              <a:gd name="connsiteX2751" fmla="*/ 5322944 w 6291298"/>
              <a:gd name="connsiteY2751" fmla="*/ 2276800 h 7957261"/>
              <a:gd name="connsiteX2752" fmla="*/ 5351926 w 6291298"/>
              <a:gd name="connsiteY2752" fmla="*/ 2290883 h 7957261"/>
              <a:gd name="connsiteX2753" fmla="*/ 5408474 w 6291298"/>
              <a:gd name="connsiteY2753" fmla="*/ 2265341 h 7957261"/>
              <a:gd name="connsiteX2754" fmla="*/ 5440520 w 6291298"/>
              <a:gd name="connsiteY2754" fmla="*/ 2234069 h 7957261"/>
              <a:gd name="connsiteX2755" fmla="*/ 5410359 w 6291298"/>
              <a:gd name="connsiteY2755" fmla="*/ 2215687 h 7957261"/>
              <a:gd name="connsiteX2756" fmla="*/ 5385854 w 6291298"/>
              <a:gd name="connsiteY2756" fmla="*/ 2204946 h 7957261"/>
              <a:gd name="connsiteX2757" fmla="*/ 5383498 w 6291298"/>
              <a:gd name="connsiteY2757" fmla="*/ 2183223 h 7957261"/>
              <a:gd name="connsiteX2758" fmla="*/ 5357815 w 6291298"/>
              <a:gd name="connsiteY2758" fmla="*/ 2170332 h 7957261"/>
              <a:gd name="connsiteX2759" fmla="*/ 5317996 w 6291298"/>
              <a:gd name="connsiteY2759" fmla="*/ 2119962 h 7957261"/>
              <a:gd name="connsiteX2760" fmla="*/ 5395986 w 6291298"/>
              <a:gd name="connsiteY2760" fmla="*/ 2112561 h 7957261"/>
              <a:gd name="connsiteX2761" fmla="*/ 5400463 w 6291298"/>
              <a:gd name="connsiteY2761" fmla="*/ 2065296 h 7957261"/>
              <a:gd name="connsiteX2762" fmla="*/ 5414601 w 6291298"/>
              <a:gd name="connsiteY2762" fmla="*/ 2051927 h 7957261"/>
              <a:gd name="connsiteX2763" fmla="*/ 5417193 w 6291298"/>
              <a:gd name="connsiteY2763" fmla="*/ 2067444 h 7957261"/>
              <a:gd name="connsiteX2764" fmla="*/ 5411066 w 6291298"/>
              <a:gd name="connsiteY2764" fmla="*/ 2107071 h 7957261"/>
              <a:gd name="connsiteX2765" fmla="*/ 5450416 w 6291298"/>
              <a:gd name="connsiteY2765" fmla="*/ 2199217 h 7957261"/>
              <a:gd name="connsiteX2766" fmla="*/ 5466673 w 6291298"/>
              <a:gd name="connsiteY2766" fmla="*/ 2207333 h 7957261"/>
              <a:gd name="connsiteX2767" fmla="*/ 5471858 w 6291298"/>
              <a:gd name="connsiteY2767" fmla="*/ 2246005 h 7957261"/>
              <a:gd name="connsiteX2768" fmla="*/ 5435099 w 6291298"/>
              <a:gd name="connsiteY2768" fmla="*/ 2278471 h 7957261"/>
              <a:gd name="connsiteX2769" fmla="*/ 5412245 w 6291298"/>
              <a:gd name="connsiteY2769" fmla="*/ 2316427 h 7957261"/>
              <a:gd name="connsiteX2770" fmla="*/ 5390331 w 6291298"/>
              <a:gd name="connsiteY2770" fmla="*/ 2304491 h 7957261"/>
              <a:gd name="connsiteX2771" fmla="*/ 5383969 w 6291298"/>
              <a:gd name="connsiteY2771" fmla="*/ 2316188 h 7957261"/>
              <a:gd name="connsiteX2772" fmla="*/ 5339909 w 6291298"/>
              <a:gd name="connsiteY2772" fmla="*/ 2347937 h 7957261"/>
              <a:gd name="connsiteX2773" fmla="*/ 5338965 w 6291298"/>
              <a:gd name="connsiteY2773" fmla="*/ 2398545 h 7957261"/>
              <a:gd name="connsiteX2774" fmla="*/ 5317525 w 6291298"/>
              <a:gd name="connsiteY2774" fmla="*/ 2404991 h 7957261"/>
              <a:gd name="connsiteX2775" fmla="*/ 5288779 w 6291298"/>
              <a:gd name="connsiteY2775" fmla="*/ 2405229 h 7957261"/>
              <a:gd name="connsiteX2776" fmla="*/ 5282651 w 6291298"/>
              <a:gd name="connsiteY2776" fmla="*/ 2424566 h 7957261"/>
              <a:gd name="connsiteX2777" fmla="*/ 5206782 w 6291298"/>
              <a:gd name="connsiteY2777" fmla="*/ 2494031 h 7957261"/>
              <a:gd name="connsiteX2778" fmla="*/ 5155180 w 6291298"/>
              <a:gd name="connsiteY2778" fmla="*/ 2532465 h 7957261"/>
              <a:gd name="connsiteX2779" fmla="*/ 5142928 w 6291298"/>
              <a:gd name="connsiteY2779" fmla="*/ 2551085 h 7957261"/>
              <a:gd name="connsiteX2780" fmla="*/ 5135859 w 6291298"/>
              <a:gd name="connsiteY2780" fmla="*/ 2563498 h 7957261"/>
              <a:gd name="connsiteX2781" fmla="*/ 5119837 w 6291298"/>
              <a:gd name="connsiteY2781" fmla="*/ 2571615 h 7957261"/>
              <a:gd name="connsiteX2782" fmla="*/ 5116537 w 6291298"/>
              <a:gd name="connsiteY2782" fmla="*/ 2589996 h 7957261"/>
              <a:gd name="connsiteX2783" fmla="*/ 5117245 w 6291298"/>
              <a:gd name="connsiteY2783" fmla="*/ 2591429 h 7957261"/>
              <a:gd name="connsiteX2784" fmla="*/ 5111589 w 6291298"/>
              <a:gd name="connsiteY2784" fmla="*/ 2595008 h 7957261"/>
              <a:gd name="connsiteX2785" fmla="*/ 5101457 w 6291298"/>
              <a:gd name="connsiteY2785" fmla="*/ 2603602 h 7957261"/>
              <a:gd name="connsiteX2786" fmla="*/ 5119129 w 6291298"/>
              <a:gd name="connsiteY2786" fmla="*/ 2610526 h 7957261"/>
              <a:gd name="connsiteX2787" fmla="*/ 5102636 w 6291298"/>
              <a:gd name="connsiteY2787" fmla="*/ 2616494 h 7957261"/>
              <a:gd name="connsiteX2788" fmla="*/ 5088498 w 6291298"/>
              <a:gd name="connsiteY2788" fmla="*/ 2616971 h 7957261"/>
              <a:gd name="connsiteX2789" fmla="*/ 5087084 w 6291298"/>
              <a:gd name="connsiteY2789" fmla="*/ 2624848 h 7957261"/>
              <a:gd name="connsiteX2790" fmla="*/ 5087320 w 6291298"/>
              <a:gd name="connsiteY2790" fmla="*/ 2625327 h 7957261"/>
              <a:gd name="connsiteX2791" fmla="*/ 5095096 w 6291298"/>
              <a:gd name="connsiteY2791" fmla="*/ 2638695 h 7957261"/>
              <a:gd name="connsiteX2792" fmla="*/ 5095567 w 6291298"/>
              <a:gd name="connsiteY2792" fmla="*/ 2642514 h 7957261"/>
              <a:gd name="connsiteX2793" fmla="*/ 5099337 w 6291298"/>
              <a:gd name="connsiteY2793" fmla="*/ 2649437 h 7957261"/>
              <a:gd name="connsiteX2794" fmla="*/ 5109234 w 6291298"/>
              <a:gd name="connsiteY2794" fmla="*/ 2664476 h 7957261"/>
              <a:gd name="connsiteX2795" fmla="*/ 5096273 w 6291298"/>
              <a:gd name="connsiteY2795" fmla="*/ 2668056 h 7957261"/>
              <a:gd name="connsiteX2796" fmla="*/ 5091797 w 6291298"/>
              <a:gd name="connsiteY2796" fmla="*/ 2681424 h 7957261"/>
              <a:gd name="connsiteX2797" fmla="*/ 5022996 w 6291298"/>
              <a:gd name="connsiteY2797" fmla="*/ 2730123 h 7957261"/>
              <a:gd name="connsiteX2798" fmla="*/ 5018990 w 6291298"/>
              <a:gd name="connsiteY2798" fmla="*/ 2732510 h 7957261"/>
              <a:gd name="connsiteX2799" fmla="*/ 4992600 w 6291298"/>
              <a:gd name="connsiteY2799" fmla="*/ 2769988 h 7957261"/>
              <a:gd name="connsiteX2800" fmla="*/ 4991422 w 6291298"/>
              <a:gd name="connsiteY2800" fmla="*/ 2787654 h 7957261"/>
              <a:gd name="connsiteX2801" fmla="*/ 4986709 w 6291298"/>
              <a:gd name="connsiteY2801" fmla="*/ 2812958 h 7957261"/>
              <a:gd name="connsiteX2802" fmla="*/ 4968094 w 6291298"/>
              <a:gd name="connsiteY2802" fmla="*/ 2813673 h 7957261"/>
              <a:gd name="connsiteX2803" fmla="*/ 4974221 w 6291298"/>
              <a:gd name="connsiteY2803" fmla="*/ 2833487 h 7957261"/>
              <a:gd name="connsiteX2804" fmla="*/ 4961498 w 6291298"/>
              <a:gd name="connsiteY2804" fmla="*/ 2842319 h 7957261"/>
              <a:gd name="connsiteX2805" fmla="*/ 4961261 w 6291298"/>
              <a:gd name="connsiteY2805" fmla="*/ 2997008 h 7957261"/>
              <a:gd name="connsiteX2806" fmla="*/ 4961261 w 6291298"/>
              <a:gd name="connsiteY2806" fmla="*/ 3004648 h 7957261"/>
              <a:gd name="connsiteX2807" fmla="*/ 4975870 w 6291298"/>
              <a:gd name="connsiteY2807" fmla="*/ 3004886 h 7957261"/>
              <a:gd name="connsiteX2808" fmla="*/ 4986710 w 6291298"/>
              <a:gd name="connsiteY2808" fmla="*/ 2996054 h 7957261"/>
              <a:gd name="connsiteX2809" fmla="*/ 4997548 w 6291298"/>
              <a:gd name="connsiteY2809" fmla="*/ 2963826 h 7957261"/>
              <a:gd name="connsiteX2810" fmla="*/ 5017812 w 6291298"/>
              <a:gd name="connsiteY2810" fmla="*/ 2954277 h 7957261"/>
              <a:gd name="connsiteX2811" fmla="*/ 5036191 w 6291298"/>
              <a:gd name="connsiteY2811" fmla="*/ 2957620 h 7957261"/>
              <a:gd name="connsiteX2812" fmla="*/ 5039724 w 6291298"/>
              <a:gd name="connsiteY2812" fmla="*/ 2932794 h 7957261"/>
              <a:gd name="connsiteX2813" fmla="*/ 5050327 w 6291298"/>
              <a:gd name="connsiteY2813" fmla="*/ 2924200 h 7957261"/>
              <a:gd name="connsiteX2814" fmla="*/ 5051034 w 6291298"/>
              <a:gd name="connsiteY2814" fmla="*/ 2894122 h 7957261"/>
              <a:gd name="connsiteX2815" fmla="*/ 5086849 w 6291298"/>
              <a:gd name="connsiteY2815" fmla="*/ 2880036 h 7957261"/>
              <a:gd name="connsiteX2816" fmla="*/ 5084729 w 6291298"/>
              <a:gd name="connsiteY2816" fmla="*/ 2849243 h 7957261"/>
              <a:gd name="connsiteX2817" fmla="*/ 5125726 w 6291298"/>
              <a:gd name="connsiteY2817" fmla="*/ 2837785 h 7957261"/>
              <a:gd name="connsiteX2818" fmla="*/ 5129968 w 6291298"/>
              <a:gd name="connsiteY2818" fmla="*/ 2835636 h 7957261"/>
              <a:gd name="connsiteX2819" fmla="*/ 5134444 w 6291298"/>
              <a:gd name="connsiteY2819" fmla="*/ 2839217 h 7957261"/>
              <a:gd name="connsiteX2820" fmla="*/ 5134681 w 6291298"/>
              <a:gd name="connsiteY2820" fmla="*/ 2840648 h 7957261"/>
              <a:gd name="connsiteX2821" fmla="*/ 5146461 w 6291298"/>
              <a:gd name="connsiteY2821" fmla="*/ 2849481 h 7957261"/>
              <a:gd name="connsiteX2822" fmla="*/ 5158242 w 6291298"/>
              <a:gd name="connsiteY2822" fmla="*/ 2840887 h 7957261"/>
              <a:gd name="connsiteX2823" fmla="*/ 5170966 w 6291298"/>
              <a:gd name="connsiteY2823" fmla="*/ 2814868 h 7957261"/>
              <a:gd name="connsiteX2824" fmla="*/ 5183218 w 6291298"/>
              <a:gd name="connsiteY2824" fmla="*/ 2840409 h 7957261"/>
              <a:gd name="connsiteX2825" fmla="*/ 5202304 w 6291298"/>
              <a:gd name="connsiteY2825" fmla="*/ 2854972 h 7957261"/>
              <a:gd name="connsiteX2826" fmla="*/ 5239533 w 6291298"/>
              <a:gd name="connsiteY2826" fmla="*/ 2856881 h 7957261"/>
              <a:gd name="connsiteX2827" fmla="*/ 5245894 w 6291298"/>
              <a:gd name="connsiteY2827" fmla="*/ 2871920 h 7957261"/>
              <a:gd name="connsiteX2828" fmla="*/ 5246130 w 6291298"/>
              <a:gd name="connsiteY2828" fmla="*/ 2871921 h 7957261"/>
              <a:gd name="connsiteX2829" fmla="*/ 5249664 w 6291298"/>
              <a:gd name="connsiteY2829" fmla="*/ 2894598 h 7957261"/>
              <a:gd name="connsiteX2830" fmla="*/ 5251550 w 6291298"/>
              <a:gd name="connsiteY2830" fmla="*/ 2891495 h 7957261"/>
              <a:gd name="connsiteX2831" fmla="*/ 5263801 w 6291298"/>
              <a:gd name="connsiteY2831" fmla="*/ 2896032 h 7957261"/>
              <a:gd name="connsiteX2832" fmla="*/ 5258853 w 6291298"/>
              <a:gd name="connsiteY2832" fmla="*/ 2901283 h 7957261"/>
              <a:gd name="connsiteX2833" fmla="*/ 5249429 w 6291298"/>
              <a:gd name="connsiteY2833" fmla="*/ 2896032 h 7957261"/>
              <a:gd name="connsiteX2834" fmla="*/ 5232935 w 6291298"/>
              <a:gd name="connsiteY2834" fmla="*/ 2904147 h 7957261"/>
              <a:gd name="connsiteX2835" fmla="*/ 5214321 w 6291298"/>
              <a:gd name="connsiteY2835" fmla="*/ 2880037 h 7957261"/>
              <a:gd name="connsiteX2836" fmla="*/ 5213614 w 6291298"/>
              <a:gd name="connsiteY2836" fmla="*/ 2908922 h 7957261"/>
              <a:gd name="connsiteX2837" fmla="*/ 5210787 w 6291298"/>
              <a:gd name="connsiteY2837" fmla="*/ 2932793 h 7957261"/>
              <a:gd name="connsiteX2838" fmla="*/ 5139864 w 6291298"/>
              <a:gd name="connsiteY2838" fmla="*/ 2968602 h 7957261"/>
              <a:gd name="connsiteX2839" fmla="*/ 5124784 w 6291298"/>
              <a:gd name="connsiteY2839" fmla="*/ 2981015 h 7957261"/>
              <a:gd name="connsiteX2840" fmla="*/ 5100750 w 6291298"/>
              <a:gd name="connsiteY2840" fmla="*/ 2986982 h 7957261"/>
              <a:gd name="connsiteX2841" fmla="*/ 5120308 w 6291298"/>
              <a:gd name="connsiteY2841" fmla="*/ 2998680 h 7957261"/>
              <a:gd name="connsiteX2842" fmla="*/ 5137507 w 6291298"/>
              <a:gd name="connsiteY2842" fmla="*/ 3005841 h 7957261"/>
              <a:gd name="connsiteX2843" fmla="*/ 5126670 w 6291298"/>
              <a:gd name="connsiteY2843" fmla="*/ 3014434 h 7957261"/>
              <a:gd name="connsiteX2844" fmla="*/ 5108527 w 6291298"/>
              <a:gd name="connsiteY2844" fmla="*/ 3019448 h 7957261"/>
              <a:gd name="connsiteX2845" fmla="*/ 5063757 w 6291298"/>
              <a:gd name="connsiteY2845" fmla="*/ 3055733 h 7957261"/>
              <a:gd name="connsiteX2846" fmla="*/ 5052212 w 6291298"/>
              <a:gd name="connsiteY2846" fmla="*/ 3066953 h 7957261"/>
              <a:gd name="connsiteX2847" fmla="*/ 5023230 w 6291298"/>
              <a:gd name="connsiteY2847" fmla="*/ 3101088 h 7957261"/>
              <a:gd name="connsiteX2848" fmla="*/ 4966681 w 6291298"/>
              <a:gd name="connsiteY2848" fmla="*/ 3133554 h 7957261"/>
              <a:gd name="connsiteX2849" fmla="*/ 4956785 w 6291298"/>
              <a:gd name="connsiteY2849" fmla="*/ 3139045 h 7957261"/>
              <a:gd name="connsiteX2850" fmla="*/ 4955371 w 6291298"/>
              <a:gd name="connsiteY2850" fmla="*/ 3157665 h 7957261"/>
              <a:gd name="connsiteX2851" fmla="*/ 4957256 w 6291298"/>
              <a:gd name="connsiteY2851" fmla="*/ 3174614 h 7957261"/>
              <a:gd name="connsiteX2852" fmla="*/ 5023467 w 6291298"/>
              <a:gd name="connsiteY2852" fmla="*/ 3134749 h 7957261"/>
              <a:gd name="connsiteX2853" fmla="*/ 5025823 w 6291298"/>
              <a:gd name="connsiteY2853" fmla="*/ 3109206 h 7957261"/>
              <a:gd name="connsiteX2854" fmla="*/ 5064465 w 6291298"/>
              <a:gd name="connsiteY2854" fmla="*/ 3096315 h 7957261"/>
              <a:gd name="connsiteX2855" fmla="*/ 5080487 w 6291298"/>
              <a:gd name="connsiteY2855" fmla="*/ 3096076 h 7957261"/>
              <a:gd name="connsiteX2856" fmla="*/ 5113004 w 6291298"/>
              <a:gd name="connsiteY2856" fmla="*/ 3100851 h 7957261"/>
              <a:gd name="connsiteX2857" fmla="*/ 5131381 w 6291298"/>
              <a:gd name="connsiteY2857" fmla="*/ 3098224 h 7957261"/>
              <a:gd name="connsiteX2858" fmla="*/ 5132559 w 6291298"/>
              <a:gd name="connsiteY2858" fmla="*/ 3119232 h 7957261"/>
              <a:gd name="connsiteX2859" fmla="*/ 5134209 w 6291298"/>
              <a:gd name="connsiteY2859" fmla="*/ 3169840 h 7957261"/>
              <a:gd name="connsiteX2860" fmla="*/ 5110175 w 6291298"/>
              <a:gd name="connsiteY2860" fmla="*/ 3188221 h 7957261"/>
              <a:gd name="connsiteX2861" fmla="*/ 5110411 w 6291298"/>
              <a:gd name="connsiteY2861" fmla="*/ 3237873 h 7957261"/>
              <a:gd name="connsiteX2862" fmla="*/ 5112060 w 6291298"/>
              <a:gd name="connsiteY2862" fmla="*/ 3246229 h 7957261"/>
              <a:gd name="connsiteX2863" fmla="*/ 5113475 w 6291298"/>
              <a:gd name="connsiteY2863" fmla="*/ 3245275 h 7957261"/>
              <a:gd name="connsiteX2864" fmla="*/ 5129025 w 6291298"/>
              <a:gd name="connsiteY2864" fmla="*/ 3261985 h 7957261"/>
              <a:gd name="connsiteX2865" fmla="*/ 5138450 w 6291298"/>
              <a:gd name="connsiteY2865" fmla="*/ 3274398 h 7957261"/>
              <a:gd name="connsiteX2866" fmla="*/ 5128318 w 6291298"/>
              <a:gd name="connsiteY2866" fmla="*/ 3288004 h 7957261"/>
              <a:gd name="connsiteX2867" fmla="*/ 5112531 w 6291298"/>
              <a:gd name="connsiteY2867" fmla="*/ 3267475 h 7957261"/>
              <a:gd name="connsiteX2868" fmla="*/ 5106405 w 6291298"/>
              <a:gd name="connsiteY2868" fmla="*/ 3259597 h 7957261"/>
              <a:gd name="connsiteX2869" fmla="*/ 5103814 w 6291298"/>
              <a:gd name="connsiteY2869" fmla="*/ 3260314 h 7957261"/>
              <a:gd name="connsiteX2870" fmla="*/ 5088970 w 6291298"/>
              <a:gd name="connsiteY2870" fmla="*/ 3266998 h 7957261"/>
              <a:gd name="connsiteX2871" fmla="*/ 5099572 w 6291298"/>
              <a:gd name="connsiteY2871" fmla="*/ 3291585 h 7957261"/>
              <a:gd name="connsiteX2872" fmla="*/ 5118659 w 6291298"/>
              <a:gd name="connsiteY2872" fmla="*/ 3306147 h 7957261"/>
              <a:gd name="connsiteX2873" fmla="*/ 5155887 w 6291298"/>
              <a:gd name="connsiteY2873" fmla="*/ 3307817 h 7957261"/>
              <a:gd name="connsiteX2874" fmla="*/ 5162248 w 6291298"/>
              <a:gd name="connsiteY2874" fmla="*/ 3322857 h 7957261"/>
              <a:gd name="connsiteX2875" fmla="*/ 5162484 w 6291298"/>
              <a:gd name="connsiteY2875" fmla="*/ 3322858 h 7957261"/>
              <a:gd name="connsiteX2876" fmla="*/ 5163372 w 6291298"/>
              <a:gd name="connsiteY2876" fmla="*/ 3332693 h 7957261"/>
              <a:gd name="connsiteX2877" fmla="*/ 5165138 w 6291298"/>
              <a:gd name="connsiteY2877" fmla="*/ 3340101 h 7957261"/>
              <a:gd name="connsiteX2878" fmla="*/ 5165605 w 6291298"/>
              <a:gd name="connsiteY2878" fmla="*/ 3340338 h 7957261"/>
              <a:gd name="connsiteX2879" fmla="*/ 5169882 w 6291298"/>
              <a:gd name="connsiteY2879" fmla="*/ 3347643 h 7957261"/>
              <a:gd name="connsiteX2880" fmla="*/ 5164062 w 6291298"/>
              <a:gd name="connsiteY2880" fmla="*/ 3349264 h 7957261"/>
              <a:gd name="connsiteX2881" fmla="*/ 5163379 w 6291298"/>
              <a:gd name="connsiteY2881" fmla="*/ 3351560 h 7957261"/>
              <a:gd name="connsiteX2882" fmla="*/ 5156927 w 6291298"/>
              <a:gd name="connsiteY2882" fmla="*/ 3353174 h 7957261"/>
              <a:gd name="connsiteX2883" fmla="*/ 5156618 w 6291298"/>
              <a:gd name="connsiteY2883" fmla="*/ 3354503 h 7957261"/>
              <a:gd name="connsiteX2884" fmla="*/ 5166496 w 6291298"/>
              <a:gd name="connsiteY2884" fmla="*/ 3358384 h 7957261"/>
              <a:gd name="connsiteX2885" fmla="*/ 5168165 w 6291298"/>
              <a:gd name="connsiteY2885" fmla="*/ 3358578 h 7957261"/>
              <a:gd name="connsiteX2886" fmla="*/ 5175195 w 6291298"/>
              <a:gd name="connsiteY2886" fmla="*/ 3355079 h 7957261"/>
              <a:gd name="connsiteX2887" fmla="*/ 5172164 w 6291298"/>
              <a:gd name="connsiteY2887" fmla="*/ 3352151 h 7957261"/>
              <a:gd name="connsiteX2888" fmla="*/ 5185749 w 6291298"/>
              <a:gd name="connsiteY2888" fmla="*/ 3340469 h 7957261"/>
              <a:gd name="connsiteX2889" fmla="*/ 5205056 w 6291298"/>
              <a:gd name="connsiteY2889" fmla="*/ 3325997 h 7957261"/>
              <a:gd name="connsiteX2890" fmla="*/ 5216824 w 6291298"/>
              <a:gd name="connsiteY2890" fmla="*/ 3319949 h 7957261"/>
              <a:gd name="connsiteX2891" fmla="*/ 5232405 w 6291298"/>
              <a:gd name="connsiteY2891" fmla="*/ 3307438 h 7957261"/>
              <a:gd name="connsiteX2892" fmla="*/ 5236770 w 6291298"/>
              <a:gd name="connsiteY2892" fmla="*/ 3305944 h 7957261"/>
              <a:gd name="connsiteX2893" fmla="*/ 5237102 w 6291298"/>
              <a:gd name="connsiteY2893" fmla="*/ 3296467 h 7957261"/>
              <a:gd name="connsiteX2894" fmla="*/ 5246742 w 6291298"/>
              <a:gd name="connsiteY2894" fmla="*/ 3289300 h 7957261"/>
              <a:gd name="connsiteX2895" fmla="*/ 5253794 w 6291298"/>
              <a:gd name="connsiteY2895" fmla="*/ 3294424 h 7957261"/>
              <a:gd name="connsiteX2896" fmla="*/ 5252375 w 6291298"/>
              <a:gd name="connsiteY2896" fmla="*/ 3300659 h 7957261"/>
              <a:gd name="connsiteX2897" fmla="*/ 5264563 w 6291298"/>
              <a:gd name="connsiteY2897" fmla="*/ 3297091 h 7957261"/>
              <a:gd name="connsiteX2898" fmla="*/ 5278389 w 6291298"/>
              <a:gd name="connsiteY2898" fmla="*/ 3291653 h 7957261"/>
              <a:gd name="connsiteX2899" fmla="*/ 5274310 w 6291298"/>
              <a:gd name="connsiteY2899" fmla="*/ 3282691 h 7957261"/>
              <a:gd name="connsiteX2900" fmla="*/ 5275625 w 6291298"/>
              <a:gd name="connsiteY2900" fmla="*/ 3278871 h 7957261"/>
              <a:gd name="connsiteX2901" fmla="*/ 5287874 w 6291298"/>
              <a:gd name="connsiteY2901" fmla="*/ 3281097 h 7957261"/>
              <a:gd name="connsiteX2902" fmla="*/ 5289240 w 6291298"/>
              <a:gd name="connsiteY2902" fmla="*/ 3288181 h 7957261"/>
              <a:gd name="connsiteX2903" fmla="*/ 5290370 w 6291298"/>
              <a:gd name="connsiteY2903" fmla="*/ 3293511 h 7957261"/>
              <a:gd name="connsiteX2904" fmla="*/ 5309164 w 6291298"/>
              <a:gd name="connsiteY2904" fmla="*/ 3298884 h 7957261"/>
              <a:gd name="connsiteX2905" fmla="*/ 5312990 w 6291298"/>
              <a:gd name="connsiteY2905" fmla="*/ 3294215 h 7957261"/>
              <a:gd name="connsiteX2906" fmla="*/ 5318242 w 6291298"/>
              <a:gd name="connsiteY2906" fmla="*/ 3293441 h 7957261"/>
              <a:gd name="connsiteX2907" fmla="*/ 5315896 w 6291298"/>
              <a:gd name="connsiteY2907" fmla="*/ 3297993 h 7957261"/>
              <a:gd name="connsiteX2908" fmla="*/ 5310055 w 6291298"/>
              <a:gd name="connsiteY2908" fmla="*/ 3305984 h 7957261"/>
              <a:gd name="connsiteX2909" fmla="*/ 5310000 w 6291298"/>
              <a:gd name="connsiteY2909" fmla="*/ 3306061 h 7957261"/>
              <a:gd name="connsiteX2910" fmla="*/ 5305429 w 6291298"/>
              <a:gd name="connsiteY2910" fmla="*/ 3313900 h 7957261"/>
              <a:gd name="connsiteX2911" fmla="*/ 5304209 w 6291298"/>
              <a:gd name="connsiteY2911" fmla="*/ 3315907 h 7957261"/>
              <a:gd name="connsiteX2912" fmla="*/ 5309222 w 6291298"/>
              <a:gd name="connsiteY2912" fmla="*/ 3324363 h 7957261"/>
              <a:gd name="connsiteX2913" fmla="*/ 5309320 w 6291298"/>
              <a:gd name="connsiteY2913" fmla="*/ 3324139 h 7957261"/>
              <a:gd name="connsiteX2914" fmla="*/ 5314362 w 6291298"/>
              <a:gd name="connsiteY2914" fmla="*/ 3317048 h 7957261"/>
              <a:gd name="connsiteX2915" fmla="*/ 5319095 w 6291298"/>
              <a:gd name="connsiteY2915" fmla="*/ 3317608 h 7957261"/>
              <a:gd name="connsiteX2916" fmla="*/ 5319377 w 6291298"/>
              <a:gd name="connsiteY2916" fmla="*/ 3319268 h 7957261"/>
              <a:gd name="connsiteX2917" fmla="*/ 5329523 w 6291298"/>
              <a:gd name="connsiteY2917" fmla="*/ 3311332 h 7957261"/>
              <a:gd name="connsiteX2918" fmla="*/ 5363312 w 6291298"/>
              <a:gd name="connsiteY2918" fmla="*/ 3291314 h 7957261"/>
              <a:gd name="connsiteX2919" fmla="*/ 5362543 w 6291298"/>
              <a:gd name="connsiteY2919" fmla="*/ 3291535 h 7957261"/>
              <a:gd name="connsiteX2920" fmla="*/ 5364316 w 6291298"/>
              <a:gd name="connsiteY2920" fmla="*/ 3290720 h 7957261"/>
              <a:gd name="connsiteX2921" fmla="*/ 5452783 w 6291298"/>
              <a:gd name="connsiteY2921" fmla="*/ 3238311 h 7957261"/>
              <a:gd name="connsiteX2922" fmla="*/ 5486626 w 6291298"/>
              <a:gd name="connsiteY2922" fmla="*/ 3223710 h 7957261"/>
              <a:gd name="connsiteX2923" fmla="*/ 5487419 w 6291298"/>
              <a:gd name="connsiteY2923" fmla="*/ 3221813 h 7957261"/>
              <a:gd name="connsiteX2924" fmla="*/ 5495796 w 6291298"/>
              <a:gd name="connsiteY2924" fmla="*/ 3218713 h 7957261"/>
              <a:gd name="connsiteX2925" fmla="*/ 5499599 w 6291298"/>
              <a:gd name="connsiteY2925" fmla="*/ 3218112 h 7957261"/>
              <a:gd name="connsiteX2926" fmla="*/ 5580024 w 6291298"/>
              <a:gd name="connsiteY2926" fmla="*/ 3183412 h 7957261"/>
              <a:gd name="connsiteX2927" fmla="*/ 5697038 w 6291298"/>
              <a:gd name="connsiteY2927" fmla="*/ 3150809 h 7957261"/>
              <a:gd name="connsiteX2928" fmla="*/ 5699180 w 6291298"/>
              <a:gd name="connsiteY2928" fmla="*/ 3148597 h 7957261"/>
              <a:gd name="connsiteX2929" fmla="*/ 5699830 w 6291298"/>
              <a:gd name="connsiteY2929" fmla="*/ 3150031 h 7957261"/>
              <a:gd name="connsiteX2930" fmla="*/ 5706556 w 6291298"/>
              <a:gd name="connsiteY2930" fmla="*/ 3148158 h 7957261"/>
              <a:gd name="connsiteX2931" fmla="*/ 5715343 w 6291298"/>
              <a:gd name="connsiteY2931" fmla="*/ 3147136 h 7957261"/>
              <a:gd name="connsiteX2932" fmla="*/ 5716078 w 6291298"/>
              <a:gd name="connsiteY2932" fmla="*/ 3146563 h 7957261"/>
              <a:gd name="connsiteX2933" fmla="*/ 5716567 w 6291298"/>
              <a:gd name="connsiteY2933" fmla="*/ 3141919 h 7957261"/>
              <a:gd name="connsiteX2934" fmla="*/ 5714804 w 6291298"/>
              <a:gd name="connsiteY2934" fmla="*/ 3141189 h 7957261"/>
              <a:gd name="connsiteX2935" fmla="*/ 5711250 w 6291298"/>
              <a:gd name="connsiteY2935" fmla="*/ 3140356 h 7957261"/>
              <a:gd name="connsiteX2936" fmla="*/ 5679715 w 6291298"/>
              <a:gd name="connsiteY2936" fmla="*/ 3146035 h 7957261"/>
              <a:gd name="connsiteX2937" fmla="*/ 5670818 w 6291298"/>
              <a:gd name="connsiteY2937" fmla="*/ 3149375 h 7957261"/>
              <a:gd name="connsiteX2938" fmla="*/ 5665196 w 6291298"/>
              <a:gd name="connsiteY2938" fmla="*/ 3148416 h 7957261"/>
              <a:gd name="connsiteX2939" fmla="*/ 5664385 w 6291298"/>
              <a:gd name="connsiteY2939" fmla="*/ 3145311 h 7957261"/>
              <a:gd name="connsiteX2940" fmla="*/ 5667717 w 6291298"/>
              <a:gd name="connsiteY2940" fmla="*/ 3144870 h 7957261"/>
              <a:gd name="connsiteX2941" fmla="*/ 5668104 w 6291298"/>
              <a:gd name="connsiteY2941" fmla="*/ 3142386 h 7957261"/>
              <a:gd name="connsiteX2942" fmla="*/ 5697837 w 6291298"/>
              <a:gd name="connsiteY2942" fmla="*/ 3138885 h 7957261"/>
              <a:gd name="connsiteX2943" fmla="*/ 5703163 w 6291298"/>
              <a:gd name="connsiteY2943" fmla="*/ 3136579 h 7957261"/>
              <a:gd name="connsiteX2944" fmla="*/ 5711084 w 6291298"/>
              <a:gd name="connsiteY2944" fmla="*/ 3133892 h 7957261"/>
              <a:gd name="connsiteX2945" fmla="*/ 5720425 w 6291298"/>
              <a:gd name="connsiteY2945" fmla="*/ 3129577 h 7957261"/>
              <a:gd name="connsiteX2946" fmla="*/ 5722939 w 6291298"/>
              <a:gd name="connsiteY2946" fmla="*/ 3124030 h 7957261"/>
              <a:gd name="connsiteX2947" fmla="*/ 5729603 w 6291298"/>
              <a:gd name="connsiteY2947" fmla="*/ 3119213 h 7957261"/>
              <a:gd name="connsiteX2948" fmla="*/ 5737885 w 6291298"/>
              <a:gd name="connsiteY2948" fmla="*/ 3117430 h 7957261"/>
              <a:gd name="connsiteX2949" fmla="*/ 5744565 w 6291298"/>
              <a:gd name="connsiteY2949" fmla="*/ 3115856 h 7957261"/>
              <a:gd name="connsiteX2950" fmla="*/ 5743176 w 6291298"/>
              <a:gd name="connsiteY2950" fmla="*/ 3108636 h 7957261"/>
              <a:gd name="connsiteX2951" fmla="*/ 5759464 w 6291298"/>
              <a:gd name="connsiteY2951" fmla="*/ 3102703 h 7957261"/>
              <a:gd name="connsiteX2952" fmla="*/ 5759542 w 6291298"/>
              <a:gd name="connsiteY2952" fmla="*/ 3102758 h 7957261"/>
              <a:gd name="connsiteX2953" fmla="*/ 5768570 w 6291298"/>
              <a:gd name="connsiteY2953" fmla="*/ 3090346 h 7957261"/>
              <a:gd name="connsiteX2954" fmla="*/ 5769538 w 6291298"/>
              <a:gd name="connsiteY2954" fmla="*/ 3084929 h 7957261"/>
              <a:gd name="connsiteX2955" fmla="*/ 5783784 w 6291298"/>
              <a:gd name="connsiteY2955" fmla="*/ 3071544 h 7957261"/>
              <a:gd name="connsiteX2956" fmla="*/ 5787051 w 6291298"/>
              <a:gd name="connsiteY2956" fmla="*/ 3068766 h 7957261"/>
              <a:gd name="connsiteX2957" fmla="*/ 5795473 w 6291298"/>
              <a:gd name="connsiteY2957" fmla="*/ 3065440 h 7957261"/>
              <a:gd name="connsiteX2958" fmla="*/ 5812719 w 6291298"/>
              <a:gd name="connsiteY2958" fmla="*/ 3060307 h 7957261"/>
              <a:gd name="connsiteX2959" fmla="*/ 5822145 w 6291298"/>
              <a:gd name="connsiteY2959" fmla="*/ 3051763 h 7957261"/>
              <a:gd name="connsiteX2960" fmla="*/ 5823397 w 6291298"/>
              <a:gd name="connsiteY2960" fmla="*/ 3046021 h 7957261"/>
              <a:gd name="connsiteX2961" fmla="*/ 5826627 w 6291298"/>
              <a:gd name="connsiteY2961" fmla="*/ 3043802 h 7957261"/>
              <a:gd name="connsiteX2962" fmla="*/ 5834292 w 6291298"/>
              <a:gd name="connsiteY2962" fmla="*/ 3032180 h 7957261"/>
              <a:gd name="connsiteX2963" fmla="*/ 5838496 w 6291298"/>
              <a:gd name="connsiteY2963" fmla="*/ 3031658 h 7957261"/>
              <a:gd name="connsiteX2964" fmla="*/ 5844249 w 6291298"/>
              <a:gd name="connsiteY2964" fmla="*/ 3032593 h 7957261"/>
              <a:gd name="connsiteX2965" fmla="*/ 5841565 w 6291298"/>
              <a:gd name="connsiteY2965" fmla="*/ 3024978 h 7957261"/>
              <a:gd name="connsiteX2966" fmla="*/ 5849380 w 6291298"/>
              <a:gd name="connsiteY2966" fmla="*/ 3026798 h 7957261"/>
              <a:gd name="connsiteX2967" fmla="*/ 5852629 w 6291298"/>
              <a:gd name="connsiteY2967" fmla="*/ 3021953 h 7957261"/>
              <a:gd name="connsiteX2968" fmla="*/ 5854416 w 6291298"/>
              <a:gd name="connsiteY2968" fmla="*/ 3016532 h 7957261"/>
              <a:gd name="connsiteX2969" fmla="*/ 5858303 w 6291298"/>
              <a:gd name="connsiteY2969" fmla="*/ 3020070 h 7957261"/>
              <a:gd name="connsiteX2970" fmla="*/ 5863071 w 6291298"/>
              <a:gd name="connsiteY2970" fmla="*/ 3020831 h 7957261"/>
              <a:gd name="connsiteX2971" fmla="*/ 5866693 w 6291298"/>
              <a:gd name="connsiteY2971" fmla="*/ 3019305 h 7957261"/>
              <a:gd name="connsiteX2972" fmla="*/ 5866686 w 6291298"/>
              <a:gd name="connsiteY2972" fmla="*/ 3023590 h 7957261"/>
              <a:gd name="connsiteX2973" fmla="*/ 5860572 w 6291298"/>
              <a:gd name="connsiteY2973" fmla="*/ 3026860 h 7957261"/>
              <a:gd name="connsiteX2974" fmla="*/ 5855828 w 6291298"/>
              <a:gd name="connsiteY2974" fmla="*/ 3031344 h 7957261"/>
              <a:gd name="connsiteX2975" fmla="*/ 5854617 w 6291298"/>
              <a:gd name="connsiteY2975" fmla="*/ 3035768 h 7957261"/>
              <a:gd name="connsiteX2976" fmla="*/ 5836849 w 6291298"/>
              <a:gd name="connsiteY2976" fmla="*/ 3050455 h 7957261"/>
              <a:gd name="connsiteX2977" fmla="*/ 5829443 w 6291298"/>
              <a:gd name="connsiteY2977" fmla="*/ 3058855 h 7957261"/>
              <a:gd name="connsiteX2978" fmla="*/ 5817252 w 6291298"/>
              <a:gd name="connsiteY2978" fmla="*/ 3074647 h 7957261"/>
              <a:gd name="connsiteX2979" fmla="*/ 5863416 w 6291298"/>
              <a:gd name="connsiteY2979" fmla="*/ 3065255 h 7957261"/>
              <a:gd name="connsiteX2980" fmla="*/ 5869271 w 6291298"/>
              <a:gd name="connsiteY2980" fmla="*/ 3064032 h 7957261"/>
              <a:gd name="connsiteX2981" fmla="*/ 5866325 w 6291298"/>
              <a:gd name="connsiteY2981" fmla="*/ 3069448 h 7957261"/>
              <a:gd name="connsiteX2982" fmla="*/ 5860962 w 6291298"/>
              <a:gd name="connsiteY2982" fmla="*/ 3072726 h 7957261"/>
              <a:gd name="connsiteX2983" fmla="*/ 5850618 w 6291298"/>
              <a:gd name="connsiteY2983" fmla="*/ 3079910 h 7957261"/>
              <a:gd name="connsiteX2984" fmla="*/ 5847670 w 6291298"/>
              <a:gd name="connsiteY2984" fmla="*/ 3082563 h 7957261"/>
              <a:gd name="connsiteX2985" fmla="*/ 5839731 w 6291298"/>
              <a:gd name="connsiteY2985" fmla="*/ 3084355 h 7957261"/>
              <a:gd name="connsiteX2986" fmla="*/ 5835476 w 6291298"/>
              <a:gd name="connsiteY2986" fmla="*/ 3084194 h 7957261"/>
              <a:gd name="connsiteX2987" fmla="*/ 5834845 w 6291298"/>
              <a:gd name="connsiteY2987" fmla="*/ 3090383 h 7957261"/>
              <a:gd name="connsiteX2988" fmla="*/ 5837226 w 6291298"/>
              <a:gd name="connsiteY2988" fmla="*/ 3093491 h 7957261"/>
              <a:gd name="connsiteX2989" fmla="*/ 5844673 w 6291298"/>
              <a:gd name="connsiteY2989" fmla="*/ 3092407 h 7957261"/>
              <a:gd name="connsiteX2990" fmla="*/ 5839587 w 6291298"/>
              <a:gd name="connsiteY2990" fmla="*/ 3096880 h 7957261"/>
              <a:gd name="connsiteX2991" fmla="*/ 5835153 w 6291298"/>
              <a:gd name="connsiteY2991" fmla="*/ 3102762 h 7957261"/>
              <a:gd name="connsiteX2992" fmla="*/ 5831116 w 6291298"/>
              <a:gd name="connsiteY2992" fmla="*/ 3103463 h 7957261"/>
              <a:gd name="connsiteX2993" fmla="*/ 5833570 w 6291298"/>
              <a:gd name="connsiteY2993" fmla="*/ 3106214 h 7957261"/>
              <a:gd name="connsiteX2994" fmla="*/ 5832649 w 6291298"/>
              <a:gd name="connsiteY2994" fmla="*/ 3110725 h 7957261"/>
              <a:gd name="connsiteX2995" fmla="*/ 5838606 w 6291298"/>
              <a:gd name="connsiteY2995" fmla="*/ 3114803 h 7957261"/>
              <a:gd name="connsiteX2996" fmla="*/ 5831653 w 6291298"/>
              <a:gd name="connsiteY2996" fmla="*/ 3114421 h 7957261"/>
              <a:gd name="connsiteX2997" fmla="*/ 5832771 w 6291298"/>
              <a:gd name="connsiteY2997" fmla="*/ 3119685 h 7957261"/>
              <a:gd name="connsiteX2998" fmla="*/ 5831732 w 6291298"/>
              <a:gd name="connsiteY2998" fmla="*/ 3124699 h 7957261"/>
              <a:gd name="connsiteX2999" fmla="*/ 5828691 w 6291298"/>
              <a:gd name="connsiteY2999" fmla="*/ 3120531 h 7957261"/>
              <a:gd name="connsiteX3000" fmla="*/ 5827631 w 6291298"/>
              <a:gd name="connsiteY3000" fmla="*/ 3120713 h 7957261"/>
              <a:gd name="connsiteX3001" fmla="*/ 5828021 w 6291298"/>
              <a:gd name="connsiteY3001" fmla="*/ 3120992 h 7957261"/>
              <a:gd name="connsiteX3002" fmla="*/ 5831696 w 6291298"/>
              <a:gd name="connsiteY3002" fmla="*/ 3128565 h 7957261"/>
              <a:gd name="connsiteX3003" fmla="*/ 5829543 w 6291298"/>
              <a:gd name="connsiteY3003" fmla="*/ 3134240 h 7957261"/>
              <a:gd name="connsiteX3004" fmla="*/ 5953489 w 6291298"/>
              <a:gd name="connsiteY3004" fmla="*/ 3145827 h 7957261"/>
              <a:gd name="connsiteX3005" fmla="*/ 6011357 w 6291298"/>
              <a:gd name="connsiteY3005" fmla="*/ 3163121 h 7957261"/>
              <a:gd name="connsiteX3006" fmla="*/ 6012589 w 6291298"/>
              <a:gd name="connsiteY3006" fmla="*/ 3158145 h 7957261"/>
              <a:gd name="connsiteX3007" fmla="*/ 6016039 w 6291298"/>
              <a:gd name="connsiteY3007" fmla="*/ 3159888 h 7957261"/>
              <a:gd name="connsiteX3008" fmla="*/ 6014017 w 6291298"/>
              <a:gd name="connsiteY3008" fmla="*/ 3163915 h 7957261"/>
              <a:gd name="connsiteX3009" fmla="*/ 6051905 w 6291298"/>
              <a:gd name="connsiteY3009" fmla="*/ 3175238 h 7957261"/>
              <a:gd name="connsiteX3010" fmla="*/ 6214915 w 6291298"/>
              <a:gd name="connsiteY3010" fmla="*/ 3294426 h 7957261"/>
              <a:gd name="connsiteX3011" fmla="*/ 6231833 w 6291298"/>
              <a:gd name="connsiteY3011" fmla="*/ 3339020 h 7957261"/>
              <a:gd name="connsiteX3012" fmla="*/ 6233228 w 6291298"/>
              <a:gd name="connsiteY3012" fmla="*/ 3336907 h 7957261"/>
              <a:gd name="connsiteX3013" fmla="*/ 6239097 w 6291298"/>
              <a:gd name="connsiteY3013" fmla="*/ 3332921 h 7957261"/>
              <a:gd name="connsiteX3014" fmla="*/ 6246915 w 6291298"/>
              <a:gd name="connsiteY3014" fmla="*/ 3327103 h 7957261"/>
              <a:gd name="connsiteX3015" fmla="*/ 6250853 w 6291298"/>
              <a:gd name="connsiteY3015" fmla="*/ 3334097 h 7957261"/>
              <a:gd name="connsiteX3016" fmla="*/ 6251550 w 6291298"/>
              <a:gd name="connsiteY3016" fmla="*/ 3337552 h 7957261"/>
              <a:gd name="connsiteX3017" fmla="*/ 6252383 w 6291298"/>
              <a:gd name="connsiteY3017" fmla="*/ 3342174 h 7957261"/>
              <a:gd name="connsiteX3018" fmla="*/ 6253314 w 6291298"/>
              <a:gd name="connsiteY3018" fmla="*/ 3351055 h 7957261"/>
              <a:gd name="connsiteX3019" fmla="*/ 6251751 w 6291298"/>
              <a:gd name="connsiteY3019" fmla="*/ 3355324 h 7957261"/>
              <a:gd name="connsiteX3020" fmla="*/ 6246985 w 6291298"/>
              <a:gd name="connsiteY3020" fmla="*/ 3354266 h 7957261"/>
              <a:gd name="connsiteX3021" fmla="*/ 6248993 w 6291298"/>
              <a:gd name="connsiteY3021" fmla="*/ 3349664 h 7957261"/>
              <a:gd name="connsiteX3022" fmla="*/ 6240065 w 6291298"/>
              <a:gd name="connsiteY3022" fmla="*/ 3356787 h 7957261"/>
              <a:gd name="connsiteX3023" fmla="*/ 6234466 w 6291298"/>
              <a:gd name="connsiteY3023" fmla="*/ 3350121 h 7957261"/>
              <a:gd name="connsiteX3024" fmla="*/ 6233546 w 6291298"/>
              <a:gd name="connsiteY3024" fmla="*/ 3349358 h 7957261"/>
              <a:gd name="connsiteX3025" fmla="*/ 6236841 w 6291298"/>
              <a:gd name="connsiteY3025" fmla="*/ 3392465 h 7957261"/>
              <a:gd name="connsiteX3026" fmla="*/ 6211255 w 6291298"/>
              <a:gd name="connsiteY3026" fmla="*/ 3498642 h 7957261"/>
              <a:gd name="connsiteX3027" fmla="*/ 6158690 w 6291298"/>
              <a:gd name="connsiteY3027" fmla="*/ 3603650 h 7957261"/>
              <a:gd name="connsiteX3028" fmla="*/ 6162103 w 6291298"/>
              <a:gd name="connsiteY3028" fmla="*/ 3601177 h 7957261"/>
              <a:gd name="connsiteX3029" fmla="*/ 6166790 w 6291298"/>
              <a:gd name="connsiteY3029" fmla="*/ 3607754 h 7957261"/>
              <a:gd name="connsiteX3030" fmla="*/ 6172860 w 6291298"/>
              <a:gd name="connsiteY3030" fmla="*/ 3610915 h 7957261"/>
              <a:gd name="connsiteX3031" fmla="*/ 6183410 w 6291298"/>
              <a:gd name="connsiteY3031" fmla="*/ 3609636 h 7957261"/>
              <a:gd name="connsiteX3032" fmla="*/ 6185931 w 6291298"/>
              <a:gd name="connsiteY3032" fmla="*/ 3613551 h 7957261"/>
              <a:gd name="connsiteX3033" fmla="*/ 6185997 w 6291298"/>
              <a:gd name="connsiteY3033" fmla="*/ 3613540 h 7957261"/>
              <a:gd name="connsiteX3034" fmla="*/ 6188095 w 6291298"/>
              <a:gd name="connsiteY3034" fmla="*/ 3619737 h 7957261"/>
              <a:gd name="connsiteX3035" fmla="*/ 6188473 w 6291298"/>
              <a:gd name="connsiteY3035" fmla="*/ 3618775 h 7957261"/>
              <a:gd name="connsiteX3036" fmla="*/ 6192136 w 6291298"/>
              <a:gd name="connsiteY3036" fmla="*/ 3619451 h 7957261"/>
              <a:gd name="connsiteX3037" fmla="*/ 6191002 w 6291298"/>
              <a:gd name="connsiteY3037" fmla="*/ 3621167 h 7957261"/>
              <a:gd name="connsiteX3038" fmla="*/ 6188098 w 6291298"/>
              <a:gd name="connsiteY3038" fmla="*/ 3620152 h 7957261"/>
              <a:gd name="connsiteX3039" fmla="*/ 6183862 w 6291298"/>
              <a:gd name="connsiteY3039" fmla="*/ 3623235 h 7957261"/>
              <a:gd name="connsiteX3040" fmla="*/ 6177458 w 6291298"/>
              <a:gd name="connsiteY3040" fmla="*/ 3617370 h 7957261"/>
              <a:gd name="connsiteX3041" fmla="*/ 6178667 w 6291298"/>
              <a:gd name="connsiteY3041" fmla="*/ 3625518 h 7957261"/>
              <a:gd name="connsiteX3042" fmla="*/ 6179036 w 6291298"/>
              <a:gd name="connsiteY3042" fmla="*/ 3632362 h 7957261"/>
              <a:gd name="connsiteX3043" fmla="*/ 6160859 w 6291298"/>
              <a:gd name="connsiteY3043" fmla="*/ 3645876 h 7957261"/>
              <a:gd name="connsiteX3044" fmla="*/ 6157228 w 6291298"/>
              <a:gd name="connsiteY3044" fmla="*/ 3650099 h 7957261"/>
              <a:gd name="connsiteX3045" fmla="*/ 6150768 w 6291298"/>
              <a:gd name="connsiteY3045" fmla="*/ 3652947 h 7957261"/>
              <a:gd name="connsiteX3046" fmla="*/ 6156832 w 6291298"/>
              <a:gd name="connsiteY3046" fmla="*/ 3655279 h 7957261"/>
              <a:gd name="connsiteX3047" fmla="*/ 6162012 w 6291298"/>
              <a:gd name="connsiteY3047" fmla="*/ 3656452 h 7957261"/>
              <a:gd name="connsiteX3048" fmla="*/ 6159387 w 6291298"/>
              <a:gd name="connsiteY3048" fmla="*/ 3659394 h 7957261"/>
              <a:gd name="connsiteX3049" fmla="*/ 6154535 w 6291298"/>
              <a:gd name="connsiteY3049" fmla="*/ 3661687 h 7957261"/>
              <a:gd name="connsiteX3050" fmla="*/ 6143728 w 6291298"/>
              <a:gd name="connsiteY3050" fmla="*/ 3674061 h 7957261"/>
              <a:gd name="connsiteX3051" fmla="*/ 6141032 w 6291298"/>
              <a:gd name="connsiteY3051" fmla="*/ 3677776 h 7957261"/>
              <a:gd name="connsiteX3052" fmla="*/ 6134555 w 6291298"/>
              <a:gd name="connsiteY3052" fmla="*/ 3688777 h 7957261"/>
              <a:gd name="connsiteX3053" fmla="*/ 6120253 w 6291298"/>
              <a:gd name="connsiteY3053" fmla="*/ 3700652 h 7957261"/>
              <a:gd name="connsiteX3054" fmla="*/ 6117740 w 6291298"/>
              <a:gd name="connsiteY3054" fmla="*/ 3702678 h 7957261"/>
              <a:gd name="connsiteX3055" fmla="*/ 6118250 w 6291298"/>
              <a:gd name="connsiteY3055" fmla="*/ 3707976 h 7957261"/>
              <a:gd name="connsiteX3056" fmla="*/ 6119607 w 6291298"/>
              <a:gd name="connsiteY3056" fmla="*/ 3712645 h 7957261"/>
              <a:gd name="connsiteX3057" fmla="*/ 6136262 w 6291298"/>
              <a:gd name="connsiteY3057" fmla="*/ 3698221 h 7957261"/>
              <a:gd name="connsiteX3058" fmla="*/ 6135679 w 6291298"/>
              <a:gd name="connsiteY3058" fmla="*/ 3690930 h 7957261"/>
              <a:gd name="connsiteX3059" fmla="*/ 6145904 w 6291298"/>
              <a:gd name="connsiteY3059" fmla="*/ 3685426 h 7957261"/>
              <a:gd name="connsiteX3060" fmla="*/ 6150394 w 6291298"/>
              <a:gd name="connsiteY3060" fmla="*/ 3684577 h 7957261"/>
              <a:gd name="connsiteX3061" fmla="*/ 6159760 w 6291298"/>
              <a:gd name="connsiteY3061" fmla="*/ 3684334 h 7957261"/>
              <a:gd name="connsiteX3062" fmla="*/ 6164795 w 6291298"/>
              <a:gd name="connsiteY3062" fmla="*/ 3682702 h 7957261"/>
              <a:gd name="connsiteX3063" fmla="*/ 6166149 w 6291298"/>
              <a:gd name="connsiteY3063" fmla="*/ 3688544 h 7957261"/>
              <a:gd name="connsiteX3064" fmla="*/ 6169079 w 6291298"/>
              <a:gd name="connsiteY3064" fmla="*/ 3702679 h 7957261"/>
              <a:gd name="connsiteX3065" fmla="*/ 6163224 w 6291298"/>
              <a:gd name="connsiteY3065" fmla="*/ 3709014 h 7957261"/>
              <a:gd name="connsiteX3066" fmla="*/ 6165710 w 6291298"/>
              <a:gd name="connsiteY3066" fmla="*/ 3722950 h 7957261"/>
              <a:gd name="connsiteX3067" fmla="*/ 6166581 w 6291298"/>
              <a:gd name="connsiteY3067" fmla="*/ 3725216 h 7957261"/>
              <a:gd name="connsiteX3068" fmla="*/ 6166932 w 6291298"/>
              <a:gd name="connsiteY3068" fmla="*/ 3724879 h 7957261"/>
              <a:gd name="connsiteX3069" fmla="*/ 6172114 w 6291298"/>
              <a:gd name="connsiteY3069" fmla="*/ 3728816 h 7957261"/>
              <a:gd name="connsiteX3070" fmla="*/ 6175367 w 6291298"/>
              <a:gd name="connsiteY3070" fmla="*/ 3731843 h 7957261"/>
              <a:gd name="connsiteX3071" fmla="*/ 6173184 w 6291298"/>
              <a:gd name="connsiteY3071" fmla="*/ 3736158 h 7957261"/>
              <a:gd name="connsiteX3072" fmla="*/ 6167749 w 6291298"/>
              <a:gd name="connsiteY3072" fmla="*/ 3731161 h 7957261"/>
              <a:gd name="connsiteX3073" fmla="*/ 6165645 w 6291298"/>
              <a:gd name="connsiteY3073" fmla="*/ 3729247 h 7957261"/>
              <a:gd name="connsiteX3074" fmla="*/ 6164951 w 6291298"/>
              <a:gd name="connsiteY3074" fmla="*/ 3729575 h 7957261"/>
              <a:gd name="connsiteX3075" fmla="*/ 6161108 w 6291298"/>
              <a:gd name="connsiteY3075" fmla="*/ 3732175 h 7957261"/>
              <a:gd name="connsiteX3076" fmla="*/ 6165284 w 6291298"/>
              <a:gd name="connsiteY3076" fmla="*/ 3738566 h 7957261"/>
              <a:gd name="connsiteX3077" fmla="*/ 6171355 w 6291298"/>
              <a:gd name="connsiteY3077" fmla="*/ 3741725 h 7957261"/>
              <a:gd name="connsiteX3078" fmla="*/ 6181893 w 6291298"/>
              <a:gd name="connsiteY3078" fmla="*/ 3740381 h 7957261"/>
              <a:gd name="connsiteX3079" fmla="*/ 6184414 w 6291298"/>
              <a:gd name="connsiteY3079" fmla="*/ 3744296 h 7957261"/>
              <a:gd name="connsiteX3080" fmla="*/ 6184480 w 6291298"/>
              <a:gd name="connsiteY3080" fmla="*/ 3744284 h 7957261"/>
              <a:gd name="connsiteX3081" fmla="*/ 6182345 w 6291298"/>
              <a:gd name="connsiteY3081" fmla="*/ 3753979 h 7957261"/>
              <a:gd name="connsiteX3082" fmla="*/ 6175941 w 6291298"/>
              <a:gd name="connsiteY3082" fmla="*/ 3748113 h 7957261"/>
              <a:gd name="connsiteX3083" fmla="*/ 6177150 w 6291298"/>
              <a:gd name="connsiteY3083" fmla="*/ 3756261 h 7957261"/>
              <a:gd name="connsiteX3084" fmla="*/ 6177519 w 6291298"/>
              <a:gd name="connsiteY3084" fmla="*/ 3763105 h 7957261"/>
              <a:gd name="connsiteX3085" fmla="*/ 6159354 w 6291298"/>
              <a:gd name="connsiteY3085" fmla="*/ 3776688 h 7957261"/>
              <a:gd name="connsiteX3086" fmla="*/ 6155657 w 6291298"/>
              <a:gd name="connsiteY3086" fmla="*/ 3780921 h 7957261"/>
              <a:gd name="connsiteX3087" fmla="*/ 6149251 w 6291298"/>
              <a:gd name="connsiteY3087" fmla="*/ 3783690 h 7957261"/>
              <a:gd name="connsiteX3088" fmla="*/ 6154296 w 6291298"/>
              <a:gd name="connsiteY3088" fmla="*/ 3785646 h 7957261"/>
              <a:gd name="connsiteX3089" fmla="*/ 6157695 w 6291298"/>
              <a:gd name="connsiteY3089" fmla="*/ 3784020 h 7957261"/>
              <a:gd name="connsiteX3090" fmla="*/ 6162283 w 6291298"/>
              <a:gd name="connsiteY3090" fmla="*/ 3793172 h 7957261"/>
              <a:gd name="connsiteX3091" fmla="*/ 6163349 w 6291298"/>
              <a:gd name="connsiteY3091" fmla="*/ 3821721 h 7957261"/>
              <a:gd name="connsiteX3092" fmla="*/ 6166529 w 6291298"/>
              <a:gd name="connsiteY3092" fmla="*/ 3830218 h 7957261"/>
              <a:gd name="connsiteX3093" fmla="*/ 6168940 w 6291298"/>
              <a:gd name="connsiteY3093" fmla="*/ 3840576 h 7957261"/>
              <a:gd name="connsiteX3094" fmla="*/ 6160551 w 6291298"/>
              <a:gd name="connsiteY3094" fmla="*/ 3840166 h 7957261"/>
              <a:gd name="connsiteX3095" fmla="*/ 6150333 w 6291298"/>
              <a:gd name="connsiteY3095" fmla="*/ 3842975 h 7957261"/>
              <a:gd name="connsiteX3096" fmla="*/ 6143803 w 6291298"/>
              <a:gd name="connsiteY3096" fmla="*/ 3845420 h 7957261"/>
              <a:gd name="connsiteX3097" fmla="*/ 6145437 w 6291298"/>
              <a:gd name="connsiteY3097" fmla="*/ 3855222 h 7957261"/>
              <a:gd name="connsiteX3098" fmla="*/ 6142263 w 6291298"/>
              <a:gd name="connsiteY3098" fmla="*/ 3856187 h 7957261"/>
              <a:gd name="connsiteX3099" fmla="*/ 6133486 w 6291298"/>
              <a:gd name="connsiteY3099" fmla="*/ 3873183 h 7957261"/>
              <a:gd name="connsiteX3100" fmla="*/ 6121020 w 6291298"/>
              <a:gd name="connsiteY3100" fmla="*/ 3892890 h 7957261"/>
              <a:gd name="connsiteX3101" fmla="*/ 6111560 w 6291298"/>
              <a:gd name="connsiteY3101" fmla="*/ 3911454 h 7957261"/>
              <a:gd name="connsiteX3102" fmla="*/ 6108110 w 6291298"/>
              <a:gd name="connsiteY3102" fmla="*/ 3913573 h 7957261"/>
              <a:gd name="connsiteX3103" fmla="*/ 6108257 w 6291298"/>
              <a:gd name="connsiteY3103" fmla="*/ 3915205 h 7957261"/>
              <a:gd name="connsiteX3104" fmla="*/ 6108977 w 6291298"/>
              <a:gd name="connsiteY3104" fmla="*/ 3920537 h 7957261"/>
              <a:gd name="connsiteX3105" fmla="*/ 6094345 w 6291298"/>
              <a:gd name="connsiteY3105" fmla="*/ 3930122 h 7957261"/>
              <a:gd name="connsiteX3106" fmla="*/ 6081540 w 6291298"/>
              <a:gd name="connsiteY3106" fmla="*/ 3950234 h 7957261"/>
              <a:gd name="connsiteX3107" fmla="*/ 6080262 w 6291298"/>
              <a:gd name="connsiteY3107" fmla="*/ 3953081 h 7957261"/>
              <a:gd name="connsiteX3108" fmla="*/ 6062172 w 6291298"/>
              <a:gd name="connsiteY3108" fmla="*/ 3976527 h 7957261"/>
              <a:gd name="connsiteX3109" fmla="*/ 6055698 w 6291298"/>
              <a:gd name="connsiteY3109" fmla="*/ 3982831 h 7957261"/>
              <a:gd name="connsiteX3110" fmla="*/ 6050058 w 6291298"/>
              <a:gd name="connsiteY3110" fmla="*/ 3982152 h 7957261"/>
              <a:gd name="connsiteX3111" fmla="*/ 6042391 w 6291298"/>
              <a:gd name="connsiteY3111" fmla="*/ 3991011 h 7957261"/>
              <a:gd name="connsiteX3112" fmla="*/ 6041764 w 6291298"/>
              <a:gd name="connsiteY3112" fmla="*/ 3991326 h 7957261"/>
              <a:gd name="connsiteX3113" fmla="*/ 6041024 w 6291298"/>
              <a:gd name="connsiteY3113" fmla="*/ 3991387 h 7957261"/>
              <a:gd name="connsiteX3114" fmla="*/ 6039488 w 6291298"/>
              <a:gd name="connsiteY3114" fmla="*/ 3995106 h 7957261"/>
              <a:gd name="connsiteX3115" fmla="*/ 6034874 w 6291298"/>
              <a:gd name="connsiteY3115" fmla="*/ 4003091 h 7957261"/>
              <a:gd name="connsiteX3116" fmla="*/ 6032072 w 6291298"/>
              <a:gd name="connsiteY3116" fmla="*/ 4007377 h 7957261"/>
              <a:gd name="connsiteX3117" fmla="*/ 6026857 w 6291298"/>
              <a:gd name="connsiteY3117" fmla="*/ 4017399 h 7957261"/>
              <a:gd name="connsiteX3118" fmla="*/ 6026265 w 6291298"/>
              <a:gd name="connsiteY3118" fmla="*/ 4017917 h 7957261"/>
              <a:gd name="connsiteX3119" fmla="*/ 6025537 w 6291298"/>
              <a:gd name="connsiteY3119" fmla="*/ 4018043 h 7957261"/>
              <a:gd name="connsiteX3120" fmla="*/ 6028393 w 6291298"/>
              <a:gd name="connsiteY3120" fmla="*/ 4031361 h 7957261"/>
              <a:gd name="connsiteX3121" fmla="*/ 6018714 w 6291298"/>
              <a:gd name="connsiteY3121" fmla="*/ 4033731 h 7957261"/>
              <a:gd name="connsiteX3122" fmla="*/ 6017264 w 6291298"/>
              <a:gd name="connsiteY3122" fmla="*/ 4043446 h 7957261"/>
              <a:gd name="connsiteX3123" fmla="*/ 6013911 w 6291298"/>
              <a:gd name="connsiteY3123" fmla="*/ 4047528 h 7957261"/>
              <a:gd name="connsiteX3124" fmla="*/ 6018764 w 6291298"/>
              <a:gd name="connsiteY3124" fmla="*/ 4070825 h 7957261"/>
              <a:gd name="connsiteX3125" fmla="*/ 6113285 w 6291298"/>
              <a:gd name="connsiteY3125" fmla="*/ 4292518 h 7957261"/>
              <a:gd name="connsiteX3126" fmla="*/ 5477271 w 6291298"/>
              <a:gd name="connsiteY3126" fmla="*/ 4800207 h 7957261"/>
              <a:gd name="connsiteX3127" fmla="*/ 5022256 w 6291298"/>
              <a:gd name="connsiteY3127" fmla="*/ 4442830 h 7957261"/>
              <a:gd name="connsiteX3128" fmla="*/ 5003089 w 6291298"/>
              <a:gd name="connsiteY3128" fmla="*/ 4401138 h 7957261"/>
              <a:gd name="connsiteX3129" fmla="*/ 5003774 w 6291298"/>
              <a:gd name="connsiteY3129" fmla="*/ 4407163 h 7957261"/>
              <a:gd name="connsiteX3130" fmla="*/ 4985271 w 6291298"/>
              <a:gd name="connsiteY3130" fmla="*/ 4392958 h 7957261"/>
              <a:gd name="connsiteX3131" fmla="*/ 4990995 w 6291298"/>
              <a:gd name="connsiteY3131" fmla="*/ 4384127 h 7957261"/>
              <a:gd name="connsiteX3132" fmla="*/ 4997569 w 6291298"/>
              <a:gd name="connsiteY3132" fmla="*/ 4389132 h 7957261"/>
              <a:gd name="connsiteX3133" fmla="*/ 4987015 w 6291298"/>
              <a:gd name="connsiteY3133" fmla="*/ 4366171 h 7957261"/>
              <a:gd name="connsiteX3134" fmla="*/ 4982512 w 6291298"/>
              <a:gd name="connsiteY3134" fmla="*/ 4352823 h 7957261"/>
              <a:gd name="connsiteX3135" fmla="*/ 4975222 w 6291298"/>
              <a:gd name="connsiteY3135" fmla="*/ 4342955 h 7957261"/>
              <a:gd name="connsiteX3136" fmla="*/ 4979074 w 6291298"/>
              <a:gd name="connsiteY3136" fmla="*/ 4342637 h 7957261"/>
              <a:gd name="connsiteX3137" fmla="*/ 4965754 w 6291298"/>
              <a:gd name="connsiteY3137" fmla="*/ 4303161 h 7957261"/>
              <a:gd name="connsiteX3138" fmla="*/ 4965336 w 6291298"/>
              <a:gd name="connsiteY3138" fmla="*/ 4303018 h 7957261"/>
              <a:gd name="connsiteX3139" fmla="*/ 4952975 w 6291298"/>
              <a:gd name="connsiteY3139" fmla="*/ 4298337 h 7957261"/>
              <a:gd name="connsiteX3140" fmla="*/ 4948933 w 6291298"/>
              <a:gd name="connsiteY3140" fmla="*/ 4299394 h 7957261"/>
              <a:gd name="connsiteX3141" fmla="*/ 4944920 w 6291298"/>
              <a:gd name="connsiteY3141" fmla="*/ 4304255 h 7957261"/>
              <a:gd name="connsiteX3142" fmla="*/ 4942927 w 6291298"/>
              <a:gd name="connsiteY3142" fmla="*/ 4311923 h 7957261"/>
              <a:gd name="connsiteX3143" fmla="*/ 4938383 w 6291298"/>
              <a:gd name="connsiteY3143" fmla="*/ 4312849 h 7957261"/>
              <a:gd name="connsiteX3144" fmla="*/ 4935381 w 6291298"/>
              <a:gd name="connsiteY3144" fmla="*/ 4308120 h 7957261"/>
              <a:gd name="connsiteX3145" fmla="*/ 4932416 w 6291298"/>
              <a:gd name="connsiteY3145" fmla="*/ 4316578 h 7957261"/>
              <a:gd name="connsiteX3146" fmla="*/ 4933135 w 6291298"/>
              <a:gd name="connsiteY3146" fmla="*/ 4319147 h 7957261"/>
              <a:gd name="connsiteX3147" fmla="*/ 4932165 w 6291298"/>
              <a:gd name="connsiteY3147" fmla="*/ 4326914 h 7957261"/>
              <a:gd name="connsiteX3148" fmla="*/ 4932710 w 6291298"/>
              <a:gd name="connsiteY3148" fmla="*/ 4332414 h 7957261"/>
              <a:gd name="connsiteX3149" fmla="*/ 4927861 w 6291298"/>
              <a:gd name="connsiteY3149" fmla="*/ 4323723 h 7957261"/>
              <a:gd name="connsiteX3150" fmla="*/ 4927345 w 6291298"/>
              <a:gd name="connsiteY3150" fmla="*/ 4320359 h 7957261"/>
              <a:gd name="connsiteX3151" fmla="*/ 4926903 w 6291298"/>
              <a:gd name="connsiteY3151" fmla="*/ 4318985 h 7957261"/>
              <a:gd name="connsiteX3152" fmla="*/ 4918077 w 6291298"/>
              <a:gd name="connsiteY3152" fmla="*/ 4320379 h 7957261"/>
              <a:gd name="connsiteX3153" fmla="*/ 4912175 w 6291298"/>
              <a:gd name="connsiteY3153" fmla="*/ 4315048 h 7957261"/>
              <a:gd name="connsiteX3154" fmla="*/ 4918921 w 6291298"/>
              <a:gd name="connsiteY3154" fmla="*/ 4314637 h 7957261"/>
              <a:gd name="connsiteX3155" fmla="*/ 4928611 w 6291298"/>
              <a:gd name="connsiteY3155" fmla="*/ 4307223 h 7957261"/>
              <a:gd name="connsiteX3156" fmla="*/ 4928550 w 6291298"/>
              <a:gd name="connsiteY3156" fmla="*/ 4305299 h 7957261"/>
              <a:gd name="connsiteX3157" fmla="*/ 4929619 w 6291298"/>
              <a:gd name="connsiteY3157" fmla="*/ 4304446 h 7957261"/>
              <a:gd name="connsiteX3158" fmla="*/ 4925441 w 6291298"/>
              <a:gd name="connsiteY3158" fmla="*/ 4305538 h 7957261"/>
              <a:gd name="connsiteX3159" fmla="*/ 4865407 w 6291298"/>
              <a:gd name="connsiteY3159" fmla="*/ 4316168 h 7957261"/>
              <a:gd name="connsiteX3160" fmla="*/ 4830840 w 6291298"/>
              <a:gd name="connsiteY3160" fmla="*/ 4327477 h 7957261"/>
              <a:gd name="connsiteX3161" fmla="*/ 4745050 w 6291298"/>
              <a:gd name="connsiteY3161" fmla="*/ 4351166 h 7957261"/>
              <a:gd name="connsiteX3162" fmla="*/ 4787704 w 6291298"/>
              <a:gd name="connsiteY3162" fmla="*/ 4367406 h 7957261"/>
              <a:gd name="connsiteX3163" fmla="*/ 4848361 w 6291298"/>
              <a:gd name="connsiteY3163" fmla="*/ 4369524 h 7957261"/>
              <a:gd name="connsiteX3164" fmla="*/ 4853508 w 6291298"/>
              <a:gd name="connsiteY3164" fmla="*/ 4355589 h 7957261"/>
              <a:gd name="connsiteX3165" fmla="*/ 4862727 w 6291298"/>
              <a:gd name="connsiteY3165" fmla="*/ 4363757 h 7957261"/>
              <a:gd name="connsiteX3166" fmla="*/ 4868182 w 6291298"/>
              <a:gd name="connsiteY3166" fmla="*/ 4365899 h 7957261"/>
              <a:gd name="connsiteX3167" fmla="*/ 4893182 w 6291298"/>
              <a:gd name="connsiteY3167" fmla="*/ 4364525 h 7957261"/>
              <a:gd name="connsiteX3168" fmla="*/ 4902226 w 6291298"/>
              <a:gd name="connsiteY3168" fmla="*/ 4386711 h 7957261"/>
              <a:gd name="connsiteX3169" fmla="*/ 4910109 w 6291298"/>
              <a:gd name="connsiteY3169" fmla="*/ 4396379 h 7957261"/>
              <a:gd name="connsiteX3170" fmla="*/ 4888725 w 6291298"/>
              <a:gd name="connsiteY3170" fmla="*/ 4410414 h 7957261"/>
              <a:gd name="connsiteX3171" fmla="*/ 4881774 w 6291298"/>
              <a:gd name="connsiteY3171" fmla="*/ 4390756 h 7957261"/>
              <a:gd name="connsiteX3172" fmla="*/ 4876787 w 6291298"/>
              <a:gd name="connsiteY3172" fmla="*/ 4388588 h 7957261"/>
              <a:gd name="connsiteX3173" fmla="*/ 4870196 w 6291298"/>
              <a:gd name="connsiteY3173" fmla="*/ 4403744 h 7957261"/>
              <a:gd name="connsiteX3174" fmla="*/ 4880730 w 6291298"/>
              <a:gd name="connsiteY3174" fmla="*/ 4425653 h 7957261"/>
              <a:gd name="connsiteX3175" fmla="*/ 4860074 w 6291298"/>
              <a:gd name="connsiteY3175" fmla="*/ 4419675 h 7957261"/>
              <a:gd name="connsiteX3176" fmla="*/ 4820762 w 6291298"/>
              <a:gd name="connsiteY3176" fmla="*/ 4396801 h 7957261"/>
              <a:gd name="connsiteX3177" fmla="*/ 4792143 w 6291298"/>
              <a:gd name="connsiteY3177" fmla="*/ 4391287 h 7957261"/>
              <a:gd name="connsiteX3178" fmla="*/ 4803057 w 6291298"/>
              <a:gd name="connsiteY3178" fmla="*/ 4417060 h 7957261"/>
              <a:gd name="connsiteX3179" fmla="*/ 4838568 w 6291298"/>
              <a:gd name="connsiteY3179" fmla="*/ 4435044 h 7957261"/>
              <a:gd name="connsiteX3180" fmla="*/ 4825910 w 6291298"/>
              <a:gd name="connsiteY3180" fmla="*/ 4443172 h 7957261"/>
              <a:gd name="connsiteX3181" fmla="*/ 4812770 w 6291298"/>
              <a:gd name="connsiteY3181" fmla="*/ 4466571 h 7957261"/>
              <a:gd name="connsiteX3182" fmla="*/ 4800945 w 6291298"/>
              <a:gd name="connsiteY3182" fmla="*/ 4482223 h 7957261"/>
              <a:gd name="connsiteX3183" fmla="*/ 4790753 w 6291298"/>
              <a:gd name="connsiteY3183" fmla="*/ 4469472 h 7957261"/>
              <a:gd name="connsiteX3184" fmla="*/ 4781849 w 6291298"/>
              <a:gd name="connsiteY3184" fmla="*/ 4460056 h 7957261"/>
              <a:gd name="connsiteX3185" fmla="*/ 4731208 w 6291298"/>
              <a:gd name="connsiteY3185" fmla="*/ 4441728 h 7957261"/>
              <a:gd name="connsiteX3186" fmla="*/ 4719074 w 6291298"/>
              <a:gd name="connsiteY3186" fmla="*/ 4447080 h 7957261"/>
              <a:gd name="connsiteX3187" fmla="*/ 4714884 w 6291298"/>
              <a:gd name="connsiteY3187" fmla="*/ 4447799 h 7957261"/>
              <a:gd name="connsiteX3188" fmla="*/ 4713869 w 6291298"/>
              <a:gd name="connsiteY3188" fmla="*/ 4450132 h 7957261"/>
              <a:gd name="connsiteX3189" fmla="*/ 4717374 w 6291298"/>
              <a:gd name="connsiteY3189" fmla="*/ 4454658 h 7957261"/>
              <a:gd name="connsiteX3190" fmla="*/ 4716241 w 6291298"/>
              <a:gd name="connsiteY3190" fmla="*/ 4466181 h 7957261"/>
              <a:gd name="connsiteX3191" fmla="*/ 4721035 w 6291298"/>
              <a:gd name="connsiteY3191" fmla="*/ 4468266 h 7957261"/>
              <a:gd name="connsiteX3192" fmla="*/ 4743324 w 6291298"/>
              <a:gd name="connsiteY3192" fmla="*/ 4471028 h 7957261"/>
              <a:gd name="connsiteX3193" fmla="*/ 4785254 w 6291298"/>
              <a:gd name="connsiteY3193" fmla="*/ 4466388 h 7957261"/>
              <a:gd name="connsiteX3194" fmla="*/ 4776863 w 6291298"/>
              <a:gd name="connsiteY3194" fmla="*/ 4504560 h 7957261"/>
              <a:gd name="connsiteX3195" fmla="*/ 4777736 w 6291298"/>
              <a:gd name="connsiteY3195" fmla="*/ 4505171 h 7957261"/>
              <a:gd name="connsiteX3196" fmla="*/ 4757717 w 6291298"/>
              <a:gd name="connsiteY3196" fmla="*/ 4520264 h 7957261"/>
              <a:gd name="connsiteX3197" fmla="*/ 4747768 w 6291298"/>
              <a:gd name="connsiteY3197" fmla="*/ 4516399 h 7957261"/>
              <a:gd name="connsiteX3198" fmla="*/ 4726880 w 6291298"/>
              <a:gd name="connsiteY3198" fmla="*/ 4532962 h 7957261"/>
              <a:gd name="connsiteX3199" fmla="*/ 4738873 w 6291298"/>
              <a:gd name="connsiteY3199" fmla="*/ 4549962 h 7957261"/>
              <a:gd name="connsiteX3200" fmla="*/ 4753531 w 6291298"/>
              <a:gd name="connsiteY3200" fmla="*/ 4542474 h 7957261"/>
              <a:gd name="connsiteX3201" fmla="*/ 4787832 w 6291298"/>
              <a:gd name="connsiteY3201" fmla="*/ 4527583 h 7957261"/>
              <a:gd name="connsiteX3202" fmla="*/ 4787737 w 6291298"/>
              <a:gd name="connsiteY3202" fmla="*/ 4564512 h 7957261"/>
              <a:gd name="connsiteX3203" fmla="*/ 4776312 w 6291298"/>
              <a:gd name="connsiteY3203" fmla="*/ 4578721 h 7957261"/>
              <a:gd name="connsiteX3204" fmla="*/ 4776881 w 6291298"/>
              <a:gd name="connsiteY3204" fmla="*/ 4590521 h 7957261"/>
              <a:gd name="connsiteX3205" fmla="*/ 4795751 w 6291298"/>
              <a:gd name="connsiteY3205" fmla="*/ 4604272 h 7957261"/>
              <a:gd name="connsiteX3206" fmla="*/ 4820088 w 6291298"/>
              <a:gd name="connsiteY3206" fmla="*/ 4608619 h 7957261"/>
              <a:gd name="connsiteX3207" fmla="*/ 4898083 w 6291298"/>
              <a:gd name="connsiteY3207" fmla="*/ 4649007 h 7957261"/>
              <a:gd name="connsiteX3208" fmla="*/ 4922927 w 6291298"/>
              <a:gd name="connsiteY3208" fmla="*/ 4665819 h 7957261"/>
              <a:gd name="connsiteX3209" fmla="*/ 4925122 w 6291298"/>
              <a:gd name="connsiteY3209" fmla="*/ 4666543 h 7957261"/>
              <a:gd name="connsiteX3210" fmla="*/ 4926871 w 6291298"/>
              <a:gd name="connsiteY3210" fmla="*/ 4667765 h 7957261"/>
              <a:gd name="connsiteX3211" fmla="*/ 4917812 w 6291298"/>
              <a:gd name="connsiteY3211" fmla="*/ 4676534 h 7957261"/>
              <a:gd name="connsiteX3212" fmla="*/ 4932943 w 6291298"/>
              <a:gd name="connsiteY3212" fmla="*/ 4723549 h 7957261"/>
              <a:gd name="connsiteX3213" fmla="*/ 4935180 w 6291298"/>
              <a:gd name="connsiteY3213" fmla="*/ 4726965 h 7957261"/>
              <a:gd name="connsiteX3214" fmla="*/ 4936093 w 6291298"/>
              <a:gd name="connsiteY3214" fmla="*/ 4720009 h 7957261"/>
              <a:gd name="connsiteX3215" fmla="*/ 4936784 w 6291298"/>
              <a:gd name="connsiteY3215" fmla="*/ 4759096 h 7957261"/>
              <a:gd name="connsiteX3216" fmla="*/ 4933422 w 6291298"/>
              <a:gd name="connsiteY3216" fmla="*/ 4740343 h 7957261"/>
              <a:gd name="connsiteX3217" fmla="*/ 4933818 w 6291298"/>
              <a:gd name="connsiteY3217" fmla="*/ 4737333 h 7957261"/>
              <a:gd name="connsiteX3218" fmla="*/ 4919003 w 6291298"/>
              <a:gd name="connsiteY3218" fmla="*/ 4749835 h 7957261"/>
              <a:gd name="connsiteX3219" fmla="*/ 4894536 w 6291298"/>
              <a:gd name="connsiteY3219" fmla="*/ 4758372 h 7957261"/>
              <a:gd name="connsiteX3220" fmla="*/ 4897747 w 6291298"/>
              <a:gd name="connsiteY3220" fmla="*/ 4784029 h 7957261"/>
              <a:gd name="connsiteX3221" fmla="*/ 4903647 w 6291298"/>
              <a:gd name="connsiteY3221" fmla="*/ 4799303 h 7957261"/>
              <a:gd name="connsiteX3222" fmla="*/ 4877676 w 6291298"/>
              <a:gd name="connsiteY3222" fmla="*/ 4809727 h 7957261"/>
              <a:gd name="connsiteX3223" fmla="*/ 4873533 w 6291298"/>
              <a:gd name="connsiteY3223" fmla="*/ 4791983 h 7957261"/>
              <a:gd name="connsiteX3224" fmla="*/ 4868271 w 6291298"/>
              <a:gd name="connsiteY3224" fmla="*/ 4789926 h 7957261"/>
              <a:gd name="connsiteX3225" fmla="*/ 4848065 w 6291298"/>
              <a:gd name="connsiteY3225" fmla="*/ 4793385 h 7957261"/>
              <a:gd name="connsiteX3226" fmla="*/ 4825685 w 6291298"/>
              <a:gd name="connsiteY3226" fmla="*/ 4802367 h 7957261"/>
              <a:gd name="connsiteX3227" fmla="*/ 4829722 w 6291298"/>
              <a:gd name="connsiteY3227" fmla="*/ 4847100 h 7957261"/>
              <a:gd name="connsiteX3228" fmla="*/ 4820639 w 6291298"/>
              <a:gd name="connsiteY3228" fmla="*/ 4888437 h 7957261"/>
              <a:gd name="connsiteX3229" fmla="*/ 4812839 w 6291298"/>
              <a:gd name="connsiteY3229" fmla="*/ 4897983 h 7957261"/>
              <a:gd name="connsiteX3230" fmla="*/ 4807296 w 6291298"/>
              <a:gd name="connsiteY3230" fmla="*/ 4888180 h 7957261"/>
              <a:gd name="connsiteX3231" fmla="*/ 4802786 w 6291298"/>
              <a:gd name="connsiteY3231" fmla="*/ 4868657 h 7957261"/>
              <a:gd name="connsiteX3232" fmla="*/ 4783482 w 6291298"/>
              <a:gd name="connsiteY3232" fmla="*/ 4881057 h 7957261"/>
              <a:gd name="connsiteX3233" fmla="*/ 4766800 w 6291298"/>
              <a:gd name="connsiteY3233" fmla="*/ 4881658 h 7957261"/>
              <a:gd name="connsiteX3234" fmla="*/ 4756719 w 6291298"/>
              <a:gd name="connsiteY3234" fmla="*/ 4877043 h 7957261"/>
              <a:gd name="connsiteX3235" fmla="*/ 4725372 w 6291298"/>
              <a:gd name="connsiteY3235" fmla="*/ 4883049 h 7957261"/>
              <a:gd name="connsiteX3236" fmla="*/ 4738049 w 6291298"/>
              <a:gd name="connsiteY3236" fmla="*/ 4848129 h 7957261"/>
              <a:gd name="connsiteX3237" fmla="*/ 4759877 w 6291298"/>
              <a:gd name="connsiteY3237" fmla="*/ 4839367 h 7957261"/>
              <a:gd name="connsiteX3238" fmla="*/ 4761692 w 6291298"/>
              <a:gd name="connsiteY3238" fmla="*/ 4801108 h 7957261"/>
              <a:gd name="connsiteX3239" fmla="*/ 4738182 w 6291298"/>
              <a:gd name="connsiteY3239" fmla="*/ 4782798 h 7957261"/>
              <a:gd name="connsiteX3240" fmla="*/ 4694844 w 6291298"/>
              <a:gd name="connsiteY3240" fmla="*/ 4763950 h 7957261"/>
              <a:gd name="connsiteX3241" fmla="*/ 4684657 w 6291298"/>
              <a:gd name="connsiteY3241" fmla="*/ 4759057 h 7957261"/>
              <a:gd name="connsiteX3242" fmla="*/ 4669613 w 6291298"/>
              <a:gd name="connsiteY3242" fmla="*/ 4752746 h 7957261"/>
              <a:gd name="connsiteX3243" fmla="*/ 4652178 w 6291298"/>
              <a:gd name="connsiteY3243" fmla="*/ 4770811 h 7957261"/>
              <a:gd name="connsiteX3244" fmla="*/ 4658489 w 6291298"/>
              <a:gd name="connsiteY3244" fmla="*/ 4747909 h 7957261"/>
              <a:gd name="connsiteX3245" fmla="*/ 4626934 w 6291298"/>
              <a:gd name="connsiteY3245" fmla="*/ 4722401 h 7957261"/>
              <a:gd name="connsiteX3246" fmla="*/ 4611230 w 6291298"/>
              <a:gd name="connsiteY3246" fmla="*/ 4702402 h 7957261"/>
              <a:gd name="connsiteX3247" fmla="*/ 4593235 w 6291298"/>
              <a:gd name="connsiteY3247" fmla="*/ 4658300 h 7957261"/>
              <a:gd name="connsiteX3248" fmla="*/ 4581132 w 6291298"/>
              <a:gd name="connsiteY3248" fmla="*/ 4646797 h 7957261"/>
              <a:gd name="connsiteX3249" fmla="*/ 4601745 w 6291298"/>
              <a:gd name="connsiteY3249" fmla="*/ 4624570 h 7957261"/>
              <a:gd name="connsiteX3250" fmla="*/ 4596540 w 6291298"/>
              <a:gd name="connsiteY3250" fmla="*/ 4600356 h 7957261"/>
              <a:gd name="connsiteX3251" fmla="*/ 4584323 w 6291298"/>
              <a:gd name="connsiteY3251" fmla="*/ 4619535 h 7957261"/>
              <a:gd name="connsiteX3252" fmla="*/ 4560452 w 6291298"/>
              <a:gd name="connsiteY3252" fmla="*/ 4601528 h 7957261"/>
              <a:gd name="connsiteX3253" fmla="*/ 4549696 w 6291298"/>
              <a:gd name="connsiteY3253" fmla="*/ 4584836 h 7957261"/>
              <a:gd name="connsiteX3254" fmla="*/ 4563465 w 6291298"/>
              <a:gd name="connsiteY3254" fmla="*/ 4578346 h 7957261"/>
              <a:gd name="connsiteX3255" fmla="*/ 4617121 w 6291298"/>
              <a:gd name="connsiteY3255" fmla="*/ 4534676 h 7957261"/>
              <a:gd name="connsiteX3256" fmla="*/ 4596565 w 6291298"/>
              <a:gd name="connsiteY3256" fmla="*/ 4521114 h 7957261"/>
              <a:gd name="connsiteX3257" fmla="*/ 4577262 w 6291298"/>
              <a:gd name="connsiteY3257" fmla="*/ 4514105 h 7957261"/>
              <a:gd name="connsiteX3258" fmla="*/ 4559563 w 6291298"/>
              <a:gd name="connsiteY3258" fmla="*/ 4509181 h 7957261"/>
              <a:gd name="connsiteX3259" fmla="*/ 4563140 w 6291298"/>
              <a:gd name="connsiteY3259" fmla="*/ 4536615 h 7957261"/>
              <a:gd name="connsiteX3260" fmla="*/ 4569860 w 6291298"/>
              <a:gd name="connsiteY3260" fmla="*/ 4555250 h 7957261"/>
              <a:gd name="connsiteX3261" fmla="*/ 4550390 w 6291298"/>
              <a:gd name="connsiteY3261" fmla="*/ 4562263 h 7957261"/>
              <a:gd name="connsiteX3262" fmla="*/ 4535164 w 6291298"/>
              <a:gd name="connsiteY3262" fmla="*/ 4568350 h 7957261"/>
              <a:gd name="connsiteX3263" fmla="*/ 4564910 w 6291298"/>
              <a:gd name="connsiteY3263" fmla="*/ 4643995 h 7957261"/>
              <a:gd name="connsiteX3264" fmla="*/ 4618843 w 6291298"/>
              <a:gd name="connsiteY3264" fmla="*/ 4760596 h 7957261"/>
              <a:gd name="connsiteX3265" fmla="*/ 4653484 w 6291298"/>
              <a:gd name="connsiteY3265" fmla="*/ 4831131 h 7957261"/>
              <a:gd name="connsiteX3266" fmla="*/ 4670469 w 6291298"/>
              <a:gd name="connsiteY3266" fmla="*/ 4821049 h 7957261"/>
              <a:gd name="connsiteX3267" fmla="*/ 4719651 w 6291298"/>
              <a:gd name="connsiteY3267" fmla="*/ 4797613 h 7957261"/>
              <a:gd name="connsiteX3268" fmla="*/ 4726231 w 6291298"/>
              <a:gd name="connsiteY3268" fmla="*/ 4805558 h 7957261"/>
              <a:gd name="connsiteX3269" fmla="*/ 4720056 w 6291298"/>
              <a:gd name="connsiteY3269" fmla="*/ 4817660 h 7957261"/>
              <a:gd name="connsiteX3270" fmla="*/ 4676837 w 6291298"/>
              <a:gd name="connsiteY3270" fmla="*/ 4836296 h 7957261"/>
              <a:gd name="connsiteX3271" fmla="*/ 4665791 w 6291298"/>
              <a:gd name="connsiteY3271" fmla="*/ 4842293 h 7957261"/>
              <a:gd name="connsiteX3272" fmla="*/ 4661547 w 6291298"/>
              <a:gd name="connsiteY3272" fmla="*/ 4847548 h 7957261"/>
              <a:gd name="connsiteX3273" fmla="*/ 4673723 w 6291298"/>
              <a:gd name="connsiteY3273" fmla="*/ 4872340 h 7957261"/>
              <a:gd name="connsiteX3274" fmla="*/ 4677649 w 6291298"/>
              <a:gd name="connsiteY3274" fmla="*/ 4872694 h 7957261"/>
              <a:gd name="connsiteX3275" fmla="*/ 4677841 w 6291298"/>
              <a:gd name="connsiteY3275" fmla="*/ 4872778 h 7957261"/>
              <a:gd name="connsiteX3276" fmla="*/ 4706268 w 6291298"/>
              <a:gd name="connsiteY3276" fmla="*/ 4905473 h 7957261"/>
              <a:gd name="connsiteX3277" fmla="*/ 4690239 w 6291298"/>
              <a:gd name="connsiteY3277" fmla="*/ 4905969 h 7957261"/>
              <a:gd name="connsiteX3278" fmla="*/ 4733978 w 6291298"/>
              <a:gd name="connsiteY3278" fmla="*/ 4995028 h 7957261"/>
              <a:gd name="connsiteX3279" fmla="*/ 4789738 w 6291298"/>
              <a:gd name="connsiteY3279" fmla="*/ 5121231 h 7957261"/>
              <a:gd name="connsiteX3280" fmla="*/ 4809382 w 6291298"/>
              <a:gd name="connsiteY3280" fmla="*/ 5174376 h 7957261"/>
              <a:gd name="connsiteX3281" fmla="*/ 4810994 w 6291298"/>
              <a:gd name="connsiteY3281" fmla="*/ 5172383 h 7957261"/>
              <a:gd name="connsiteX3282" fmla="*/ 4835034 w 6291298"/>
              <a:gd name="connsiteY3282" fmla="*/ 5173897 h 7957261"/>
              <a:gd name="connsiteX3283" fmla="*/ 4848395 w 6291298"/>
              <a:gd name="connsiteY3283" fmla="*/ 5177654 h 7957261"/>
              <a:gd name="connsiteX3284" fmla="*/ 4868890 w 6291298"/>
              <a:gd name="connsiteY3284" fmla="*/ 5149150 h 7957261"/>
              <a:gd name="connsiteX3285" fmla="*/ 4875583 w 6291298"/>
              <a:gd name="connsiteY3285" fmla="*/ 5138542 h 7957261"/>
              <a:gd name="connsiteX3286" fmla="*/ 4890274 w 6291298"/>
              <a:gd name="connsiteY3286" fmla="*/ 5153005 h 7957261"/>
              <a:gd name="connsiteX3287" fmla="*/ 4897987 w 6291298"/>
              <a:gd name="connsiteY3287" fmla="*/ 5150772 h 7957261"/>
              <a:gd name="connsiteX3288" fmla="*/ 4906207 w 6291298"/>
              <a:gd name="connsiteY3288" fmla="*/ 5150995 h 7957261"/>
              <a:gd name="connsiteX3289" fmla="*/ 4929612 w 6291298"/>
              <a:gd name="connsiteY3289" fmla="*/ 5122602 h 7957261"/>
              <a:gd name="connsiteX3290" fmla="*/ 4949771 w 6291298"/>
              <a:gd name="connsiteY3290" fmla="*/ 5129927 h 7957261"/>
              <a:gd name="connsiteX3291" fmla="*/ 4970597 w 6291298"/>
              <a:gd name="connsiteY3291" fmla="*/ 5117752 h 7957261"/>
              <a:gd name="connsiteX3292" fmla="*/ 4991170 w 6291298"/>
              <a:gd name="connsiteY3292" fmla="*/ 5142813 h 7957261"/>
              <a:gd name="connsiteX3293" fmla="*/ 4974116 w 6291298"/>
              <a:gd name="connsiteY3293" fmla="*/ 5146535 h 7957261"/>
              <a:gd name="connsiteX3294" fmla="*/ 4958916 w 6291298"/>
              <a:gd name="connsiteY3294" fmla="*/ 5166564 h 7957261"/>
              <a:gd name="connsiteX3295" fmla="*/ 4928254 w 6291298"/>
              <a:gd name="connsiteY3295" fmla="*/ 5141154 h 7957261"/>
              <a:gd name="connsiteX3296" fmla="*/ 4945805 w 6291298"/>
              <a:gd name="connsiteY3296" fmla="*/ 5185916 h 7957261"/>
              <a:gd name="connsiteX3297" fmla="*/ 4938753 w 6291298"/>
              <a:gd name="connsiteY3297" fmla="*/ 5195032 h 7957261"/>
              <a:gd name="connsiteX3298" fmla="*/ 4917393 w 6291298"/>
              <a:gd name="connsiteY3298" fmla="*/ 5189456 h 7957261"/>
              <a:gd name="connsiteX3299" fmla="*/ 4894911 w 6291298"/>
              <a:gd name="connsiteY3299" fmla="*/ 5186095 h 7957261"/>
              <a:gd name="connsiteX3300" fmla="*/ 4892839 w 6291298"/>
              <a:gd name="connsiteY3300" fmla="*/ 5196801 h 7957261"/>
              <a:gd name="connsiteX3301" fmla="*/ 4882040 w 6291298"/>
              <a:gd name="connsiteY3301" fmla="*/ 5206055 h 7957261"/>
              <a:gd name="connsiteX3302" fmla="*/ 4875048 w 6291298"/>
              <a:gd name="connsiteY3302" fmla="*/ 5203302 h 7957261"/>
              <a:gd name="connsiteX3303" fmla="*/ 4884030 w 6291298"/>
              <a:gd name="connsiteY3303" fmla="*/ 5193367 h 7957261"/>
              <a:gd name="connsiteX3304" fmla="*/ 4888712 w 6291298"/>
              <a:gd name="connsiteY3304" fmla="*/ 5183399 h 7957261"/>
              <a:gd name="connsiteX3305" fmla="*/ 4884434 w 6291298"/>
              <a:gd name="connsiteY3305" fmla="*/ 5181574 h 7957261"/>
              <a:gd name="connsiteX3306" fmla="*/ 4884407 w 6291298"/>
              <a:gd name="connsiteY3306" fmla="*/ 5181563 h 7957261"/>
              <a:gd name="connsiteX3307" fmla="*/ 4856979 w 6291298"/>
              <a:gd name="connsiteY3307" fmla="*/ 5187983 h 7957261"/>
              <a:gd name="connsiteX3308" fmla="*/ 4842816 w 6291298"/>
              <a:gd name="connsiteY3308" fmla="*/ 5211059 h 7957261"/>
              <a:gd name="connsiteX3309" fmla="*/ 4833361 w 6291298"/>
              <a:gd name="connsiteY3309" fmla="*/ 5224623 h 7957261"/>
              <a:gd name="connsiteX3310" fmla="*/ 4828019 w 6291298"/>
              <a:gd name="connsiteY3310" fmla="*/ 5224798 h 7957261"/>
              <a:gd name="connsiteX3311" fmla="*/ 4840664 w 6291298"/>
              <a:gd name="connsiteY3311" fmla="*/ 5259006 h 7957261"/>
              <a:gd name="connsiteX3312" fmla="*/ 4881012 w 6291298"/>
              <a:gd name="connsiteY3312" fmla="*/ 5393117 h 7957261"/>
              <a:gd name="connsiteX3313" fmla="*/ 4905734 w 6291298"/>
              <a:gd name="connsiteY3313" fmla="*/ 5511711 h 7957261"/>
              <a:gd name="connsiteX3314" fmla="*/ 4906660 w 6291298"/>
              <a:gd name="connsiteY3314" fmla="*/ 5511345 h 7957261"/>
              <a:gd name="connsiteX3315" fmla="*/ 4906152 w 6291298"/>
              <a:gd name="connsiteY3315" fmla="*/ 5513714 h 7957261"/>
              <a:gd name="connsiteX3316" fmla="*/ 4908082 w 6291298"/>
              <a:gd name="connsiteY3316" fmla="*/ 5522976 h 7957261"/>
              <a:gd name="connsiteX3317" fmla="*/ 4910227 w 6291298"/>
              <a:gd name="connsiteY3317" fmla="*/ 5541692 h 7957261"/>
              <a:gd name="connsiteX3318" fmla="*/ 4922123 w 6291298"/>
              <a:gd name="connsiteY3318" fmla="*/ 5549666 h 7957261"/>
              <a:gd name="connsiteX3319" fmla="*/ 4929057 w 6291298"/>
              <a:gd name="connsiteY3319" fmla="*/ 5574690 h 7957261"/>
              <a:gd name="connsiteX3320" fmla="*/ 4937488 w 6291298"/>
              <a:gd name="connsiteY3320" fmla="*/ 5576278 h 7957261"/>
              <a:gd name="connsiteX3321" fmla="*/ 4960592 w 6291298"/>
              <a:gd name="connsiteY3321" fmla="*/ 5533644 h 7957261"/>
              <a:gd name="connsiteX3322" fmla="*/ 4963292 w 6291298"/>
              <a:gd name="connsiteY3322" fmla="*/ 5533200 h 7957261"/>
              <a:gd name="connsiteX3323" fmla="*/ 4997108 w 6291298"/>
              <a:gd name="connsiteY3323" fmla="*/ 5533582 h 7957261"/>
              <a:gd name="connsiteX3324" fmla="*/ 5008138 w 6291298"/>
              <a:gd name="connsiteY3324" fmla="*/ 5542306 h 7957261"/>
              <a:gd name="connsiteX3325" fmla="*/ 5020293 w 6291298"/>
              <a:gd name="connsiteY3325" fmla="*/ 5556833 h 7957261"/>
              <a:gd name="connsiteX3326" fmla="*/ 5046215 w 6291298"/>
              <a:gd name="connsiteY3326" fmla="*/ 5537608 h 7957261"/>
              <a:gd name="connsiteX3327" fmla="*/ 5073156 w 6291298"/>
              <a:gd name="connsiteY3327" fmla="*/ 5537541 h 7957261"/>
              <a:gd name="connsiteX3328" fmla="*/ 5137671 w 6291298"/>
              <a:gd name="connsiteY3328" fmla="*/ 5508757 h 7957261"/>
              <a:gd name="connsiteX3329" fmla="*/ 5178690 w 6291298"/>
              <a:gd name="connsiteY3329" fmla="*/ 5485237 h 7957261"/>
              <a:gd name="connsiteX3330" fmla="*/ 5192092 w 6291298"/>
              <a:gd name="connsiteY3330" fmla="*/ 5490604 h 7957261"/>
              <a:gd name="connsiteX3331" fmla="*/ 5191806 w 6291298"/>
              <a:gd name="connsiteY3331" fmla="*/ 5508041 h 7957261"/>
              <a:gd name="connsiteX3332" fmla="*/ 5213990 w 6291298"/>
              <a:gd name="connsiteY3332" fmla="*/ 5491116 h 7957261"/>
              <a:gd name="connsiteX3333" fmla="*/ 5216519 w 6291298"/>
              <a:gd name="connsiteY3333" fmla="*/ 5483204 h 7957261"/>
              <a:gd name="connsiteX3334" fmla="*/ 5232336 w 6291298"/>
              <a:gd name="connsiteY3334" fmla="*/ 5464667 h 7957261"/>
              <a:gd name="connsiteX3335" fmla="*/ 5240331 w 6291298"/>
              <a:gd name="connsiteY3335" fmla="*/ 5449428 h 7957261"/>
              <a:gd name="connsiteX3336" fmla="*/ 5238067 w 6291298"/>
              <a:gd name="connsiteY3336" fmla="*/ 5480330 h 7957261"/>
              <a:gd name="connsiteX3337" fmla="*/ 5233649 w 6291298"/>
              <a:gd name="connsiteY3337" fmla="*/ 5489961 h 7957261"/>
              <a:gd name="connsiteX3338" fmla="*/ 5232451 w 6291298"/>
              <a:gd name="connsiteY3338" fmla="*/ 5494292 h 7957261"/>
              <a:gd name="connsiteX3339" fmla="*/ 5257790 w 6291298"/>
              <a:gd name="connsiteY3339" fmla="*/ 5505773 h 7957261"/>
              <a:gd name="connsiteX3340" fmla="*/ 5264016 w 6291298"/>
              <a:gd name="connsiteY3340" fmla="*/ 5529739 h 7957261"/>
              <a:gd name="connsiteX3341" fmla="*/ 5245767 w 6291298"/>
              <a:gd name="connsiteY3341" fmla="*/ 5519261 h 7957261"/>
              <a:gd name="connsiteX3342" fmla="*/ 5207875 w 6291298"/>
              <a:gd name="connsiteY3342" fmla="*/ 5521959 h 7957261"/>
              <a:gd name="connsiteX3343" fmla="*/ 5204742 w 6291298"/>
              <a:gd name="connsiteY3343" fmla="*/ 5527067 h 7957261"/>
              <a:gd name="connsiteX3344" fmla="*/ 5167915 w 6291298"/>
              <a:gd name="connsiteY3344" fmla="*/ 5530460 h 7957261"/>
              <a:gd name="connsiteX3345" fmla="*/ 5150500 w 6291298"/>
              <a:gd name="connsiteY3345" fmla="*/ 5541140 h 7957261"/>
              <a:gd name="connsiteX3346" fmla="*/ 5106325 w 6291298"/>
              <a:gd name="connsiteY3346" fmla="*/ 5555663 h 7957261"/>
              <a:gd name="connsiteX3347" fmla="*/ 5101759 w 6291298"/>
              <a:gd name="connsiteY3347" fmla="*/ 5558298 h 7957261"/>
              <a:gd name="connsiteX3348" fmla="*/ 5035360 w 6291298"/>
              <a:gd name="connsiteY3348" fmla="*/ 5563617 h 7957261"/>
              <a:gd name="connsiteX3349" fmla="*/ 4989866 w 6291298"/>
              <a:gd name="connsiteY3349" fmla="*/ 5667034 h 7957261"/>
              <a:gd name="connsiteX3350" fmla="*/ 4994949 w 6291298"/>
              <a:gd name="connsiteY3350" fmla="*/ 5667959 h 7957261"/>
              <a:gd name="connsiteX3351" fmla="*/ 5037092 w 6291298"/>
              <a:gd name="connsiteY3351" fmla="*/ 5659050 h 7957261"/>
              <a:gd name="connsiteX3352" fmla="*/ 5004842 w 6291298"/>
              <a:gd name="connsiteY3352" fmla="*/ 5696511 h 7957261"/>
              <a:gd name="connsiteX3353" fmla="*/ 4982184 w 6291298"/>
              <a:gd name="connsiteY3353" fmla="*/ 5700584 h 7957261"/>
              <a:gd name="connsiteX3354" fmla="*/ 4978149 w 6291298"/>
              <a:gd name="connsiteY3354" fmla="*/ 5693668 h 7957261"/>
              <a:gd name="connsiteX3355" fmla="*/ 4935448 w 6291298"/>
              <a:gd name="connsiteY3355" fmla="*/ 5790735 h 7957261"/>
              <a:gd name="connsiteX3356" fmla="*/ 4943001 w 6291298"/>
              <a:gd name="connsiteY3356" fmla="*/ 5816894 h 7957261"/>
              <a:gd name="connsiteX3357" fmla="*/ 4966946 w 6291298"/>
              <a:gd name="connsiteY3357" fmla="*/ 5791725 h 7957261"/>
              <a:gd name="connsiteX3358" fmla="*/ 4988535 w 6291298"/>
              <a:gd name="connsiteY3358" fmla="*/ 5801344 h 7957261"/>
              <a:gd name="connsiteX3359" fmla="*/ 4991193 w 6291298"/>
              <a:gd name="connsiteY3359" fmla="*/ 5807815 h 7957261"/>
              <a:gd name="connsiteX3360" fmla="*/ 4972263 w 6291298"/>
              <a:gd name="connsiteY3360" fmla="*/ 5824075 h 7957261"/>
              <a:gd name="connsiteX3361" fmla="*/ 4955000 w 6291298"/>
              <a:gd name="connsiteY3361" fmla="*/ 5835976 h 7957261"/>
              <a:gd name="connsiteX3362" fmla="*/ 4944746 w 6291298"/>
              <a:gd name="connsiteY3362" fmla="*/ 5843300 h 7957261"/>
              <a:gd name="connsiteX3363" fmla="*/ 4926424 w 6291298"/>
              <a:gd name="connsiteY3363" fmla="*/ 5844719 h 7957261"/>
              <a:gd name="connsiteX3364" fmla="*/ 4918499 w 6291298"/>
              <a:gd name="connsiteY3364" fmla="*/ 5848998 h 7957261"/>
              <a:gd name="connsiteX3365" fmla="*/ 4916577 w 6291298"/>
              <a:gd name="connsiteY3365" fmla="*/ 5873340 h 7957261"/>
              <a:gd name="connsiteX3366" fmla="*/ 4921656 w 6291298"/>
              <a:gd name="connsiteY3366" fmla="*/ 5875080 h 7957261"/>
              <a:gd name="connsiteX3367" fmla="*/ 4918944 w 6291298"/>
              <a:gd name="connsiteY3367" fmla="*/ 5894537 h 7957261"/>
              <a:gd name="connsiteX3368" fmla="*/ 4915415 w 6291298"/>
              <a:gd name="connsiteY3368" fmla="*/ 5887162 h 7957261"/>
              <a:gd name="connsiteX3369" fmla="*/ 4911050 w 6291298"/>
              <a:gd name="connsiteY3369" fmla="*/ 5911504 h 7957261"/>
              <a:gd name="connsiteX3370" fmla="*/ 4926849 w 6291298"/>
              <a:gd name="connsiteY3370" fmla="*/ 5915384 h 7957261"/>
              <a:gd name="connsiteX3371" fmla="*/ 4945157 w 6291298"/>
              <a:gd name="connsiteY3371" fmla="*/ 5922778 h 7957261"/>
              <a:gd name="connsiteX3372" fmla="*/ 4959405 w 6291298"/>
              <a:gd name="connsiteY3372" fmla="*/ 5916824 h 7957261"/>
              <a:gd name="connsiteX3373" fmla="*/ 4943499 w 6291298"/>
              <a:gd name="connsiteY3373" fmla="*/ 5902653 h 7957261"/>
              <a:gd name="connsiteX3374" fmla="*/ 4974212 w 6291298"/>
              <a:gd name="connsiteY3374" fmla="*/ 5910996 h 7957261"/>
              <a:gd name="connsiteX3375" fmla="*/ 4974209 w 6291298"/>
              <a:gd name="connsiteY3375" fmla="*/ 5911004 h 7957261"/>
              <a:gd name="connsiteX3376" fmla="*/ 5000115 w 6291298"/>
              <a:gd name="connsiteY3376" fmla="*/ 5908525 h 7957261"/>
              <a:gd name="connsiteX3377" fmla="*/ 5014037 w 6291298"/>
              <a:gd name="connsiteY3377" fmla="*/ 5903515 h 7957261"/>
              <a:gd name="connsiteX3378" fmla="*/ 5024430 w 6291298"/>
              <a:gd name="connsiteY3378" fmla="*/ 5901861 h 7957261"/>
              <a:gd name="connsiteX3379" fmla="*/ 5005228 w 6291298"/>
              <a:gd name="connsiteY3379" fmla="*/ 5924375 h 7957261"/>
              <a:gd name="connsiteX3380" fmla="*/ 5015913 w 6291298"/>
              <a:gd name="connsiteY3380" fmla="*/ 5953569 h 7957261"/>
              <a:gd name="connsiteX3381" fmla="*/ 5007853 w 6291298"/>
              <a:gd name="connsiteY3381" fmla="*/ 5975333 h 7957261"/>
              <a:gd name="connsiteX3382" fmla="*/ 4949460 w 6291298"/>
              <a:gd name="connsiteY3382" fmla="*/ 5938306 h 7957261"/>
              <a:gd name="connsiteX3383" fmla="*/ 4923621 w 6291298"/>
              <a:gd name="connsiteY3383" fmla="*/ 5957853 h 7957261"/>
              <a:gd name="connsiteX3384" fmla="*/ 4911526 w 6291298"/>
              <a:gd name="connsiteY3384" fmla="*/ 5937549 h 7957261"/>
              <a:gd name="connsiteX3385" fmla="*/ 4908922 w 6291298"/>
              <a:gd name="connsiteY3385" fmla="*/ 5923378 h 7957261"/>
              <a:gd name="connsiteX3386" fmla="*/ 4895417 w 6291298"/>
              <a:gd name="connsiteY3386" fmla="*/ 5998705 h 7957261"/>
              <a:gd name="connsiteX3387" fmla="*/ 4864971 w 6291298"/>
              <a:gd name="connsiteY3387" fmla="*/ 6106408 h 7957261"/>
              <a:gd name="connsiteX3388" fmla="*/ 4847238 w 6291298"/>
              <a:gd name="connsiteY3388" fmla="*/ 6151918 h 7957261"/>
              <a:gd name="connsiteX3389" fmla="*/ 4847860 w 6291298"/>
              <a:gd name="connsiteY3389" fmla="*/ 6153649 h 7957261"/>
              <a:gd name="connsiteX3390" fmla="*/ 4862804 w 6291298"/>
              <a:gd name="connsiteY3390" fmla="*/ 6147086 h 7957261"/>
              <a:gd name="connsiteX3391" fmla="*/ 4898783 w 6291298"/>
              <a:gd name="connsiteY3391" fmla="*/ 6165045 h 7957261"/>
              <a:gd name="connsiteX3392" fmla="*/ 4901013 w 6291298"/>
              <a:gd name="connsiteY3392" fmla="*/ 6170403 h 7957261"/>
              <a:gd name="connsiteX3393" fmla="*/ 4930154 w 6291298"/>
              <a:gd name="connsiteY3393" fmla="*/ 6159509 h 7957261"/>
              <a:gd name="connsiteX3394" fmla="*/ 4940892 w 6291298"/>
              <a:gd name="connsiteY3394" fmla="*/ 6136914 h 7957261"/>
              <a:gd name="connsiteX3395" fmla="*/ 4953311 w 6291298"/>
              <a:gd name="connsiteY3395" fmla="*/ 6160800 h 7957261"/>
              <a:gd name="connsiteX3396" fmla="*/ 4963054 w 6291298"/>
              <a:gd name="connsiteY3396" fmla="*/ 6179825 h 7957261"/>
              <a:gd name="connsiteX3397" fmla="*/ 4957998 w 6291298"/>
              <a:gd name="connsiteY3397" fmla="*/ 6209281 h 7957261"/>
              <a:gd name="connsiteX3398" fmla="*/ 4935708 w 6291298"/>
              <a:gd name="connsiteY3398" fmla="*/ 6206518 h 7957261"/>
              <a:gd name="connsiteX3399" fmla="*/ 4901760 w 6291298"/>
              <a:gd name="connsiteY3399" fmla="*/ 6211163 h 7957261"/>
              <a:gd name="connsiteX3400" fmla="*/ 4903106 w 6291298"/>
              <a:gd name="connsiteY3400" fmla="*/ 6219605 h 7957261"/>
              <a:gd name="connsiteX3401" fmla="*/ 4884119 w 6291298"/>
              <a:gd name="connsiteY3401" fmla="*/ 6211347 h 7957261"/>
              <a:gd name="connsiteX3402" fmla="*/ 4876671 w 6291298"/>
              <a:gd name="connsiteY3402" fmla="*/ 6218507 h 7957261"/>
              <a:gd name="connsiteX3403" fmla="*/ 4834327 w 6291298"/>
              <a:gd name="connsiteY3403" fmla="*/ 6226201 h 7957261"/>
              <a:gd name="connsiteX3404" fmla="*/ 4840223 w 6291298"/>
              <a:gd name="connsiteY3404" fmla="*/ 6253025 h 7957261"/>
              <a:gd name="connsiteX3405" fmla="*/ 4824806 w 6291298"/>
              <a:gd name="connsiteY3405" fmla="*/ 6270120 h 7957261"/>
              <a:gd name="connsiteX3406" fmla="*/ 4858488 w 6291298"/>
              <a:gd name="connsiteY3406" fmla="*/ 6294934 h 7957261"/>
              <a:gd name="connsiteX3407" fmla="*/ 4823611 w 6291298"/>
              <a:gd name="connsiteY3407" fmla="*/ 6282308 h 7957261"/>
              <a:gd name="connsiteX3408" fmla="*/ 4809347 w 6291298"/>
              <a:gd name="connsiteY3408" fmla="*/ 6294128 h 7957261"/>
              <a:gd name="connsiteX3409" fmla="*/ 4786613 w 6291298"/>
              <a:gd name="connsiteY3409" fmla="*/ 6301787 h 7957261"/>
              <a:gd name="connsiteX3410" fmla="*/ 4783507 w 6291298"/>
              <a:gd name="connsiteY3410" fmla="*/ 6291910 h 7957261"/>
              <a:gd name="connsiteX3411" fmla="*/ 4775486 w 6291298"/>
              <a:gd name="connsiteY3411" fmla="*/ 6307919 h 7957261"/>
              <a:gd name="connsiteX3412" fmla="*/ 4651816 w 6291298"/>
              <a:gd name="connsiteY3412" fmla="*/ 6490500 h 7957261"/>
              <a:gd name="connsiteX3413" fmla="*/ 4631074 w 6291298"/>
              <a:gd name="connsiteY3413" fmla="*/ 6514324 h 7957261"/>
              <a:gd name="connsiteX3414" fmla="*/ 4640676 w 6291298"/>
              <a:gd name="connsiteY3414" fmla="*/ 6520663 h 7957261"/>
              <a:gd name="connsiteX3415" fmla="*/ 4646158 w 6291298"/>
              <a:gd name="connsiteY3415" fmla="*/ 6529629 h 7957261"/>
              <a:gd name="connsiteX3416" fmla="*/ 4634341 w 6291298"/>
              <a:gd name="connsiteY3416" fmla="*/ 6532892 h 7957261"/>
              <a:gd name="connsiteX3417" fmla="*/ 4620441 w 6291298"/>
              <a:gd name="connsiteY3417" fmla="*/ 6526536 h 7957261"/>
              <a:gd name="connsiteX3418" fmla="*/ 4613392 w 6291298"/>
              <a:gd name="connsiteY3418" fmla="*/ 6534631 h 7957261"/>
              <a:gd name="connsiteX3419" fmla="*/ 4610126 w 6291298"/>
              <a:gd name="connsiteY3419" fmla="*/ 6542982 h 7957261"/>
              <a:gd name="connsiteX3420" fmla="*/ 4613461 w 6291298"/>
              <a:gd name="connsiteY3420" fmla="*/ 6547899 h 7957261"/>
              <a:gd name="connsiteX3421" fmla="*/ 4612008 w 6291298"/>
              <a:gd name="connsiteY3421" fmla="*/ 6552811 h 7957261"/>
              <a:gd name="connsiteX3422" fmla="*/ 4625262 w 6291298"/>
              <a:gd name="connsiteY3422" fmla="*/ 6564814 h 7957261"/>
              <a:gd name="connsiteX3423" fmla="*/ 4625646 w 6291298"/>
              <a:gd name="connsiteY3423" fmla="*/ 6564981 h 7957261"/>
              <a:gd name="connsiteX3424" fmla="*/ 4659494 w 6291298"/>
              <a:gd name="connsiteY3424" fmla="*/ 6562141 h 7957261"/>
              <a:gd name="connsiteX3425" fmla="*/ 4667137 w 6291298"/>
              <a:gd name="connsiteY3425" fmla="*/ 6562923 h 7957261"/>
              <a:gd name="connsiteX3426" fmla="*/ 4697150 w 6291298"/>
              <a:gd name="connsiteY3426" fmla="*/ 6552640 h 7957261"/>
              <a:gd name="connsiteX3427" fmla="*/ 4730245 w 6291298"/>
              <a:gd name="connsiteY3427" fmla="*/ 6553631 h 7957261"/>
              <a:gd name="connsiteX3428" fmla="*/ 4731027 w 6291298"/>
              <a:gd name="connsiteY3428" fmla="*/ 6552354 h 7957261"/>
              <a:gd name="connsiteX3429" fmla="*/ 4736063 w 6291298"/>
              <a:gd name="connsiteY3429" fmla="*/ 6549692 h 7957261"/>
              <a:gd name="connsiteX3430" fmla="*/ 4740291 w 6291298"/>
              <a:gd name="connsiteY3430" fmla="*/ 6534201 h 7957261"/>
              <a:gd name="connsiteX3431" fmla="*/ 4756436 w 6291298"/>
              <a:gd name="connsiteY3431" fmla="*/ 6545844 h 7957261"/>
              <a:gd name="connsiteX3432" fmla="*/ 4768110 w 6291298"/>
              <a:gd name="connsiteY3432" fmla="*/ 6542602 h 7957261"/>
              <a:gd name="connsiteX3433" fmla="*/ 4792335 w 6291298"/>
              <a:gd name="connsiteY3433" fmla="*/ 6525179 h 7957261"/>
              <a:gd name="connsiteX3434" fmla="*/ 4823868 w 6291298"/>
              <a:gd name="connsiteY3434" fmla="*/ 6550215 h 7957261"/>
              <a:gd name="connsiteX3435" fmla="*/ 4835473 w 6291298"/>
              <a:gd name="connsiteY3435" fmla="*/ 6572822 h 7957261"/>
              <a:gd name="connsiteX3436" fmla="*/ 4835135 w 6291298"/>
              <a:gd name="connsiteY3436" fmla="*/ 6573599 h 7957261"/>
              <a:gd name="connsiteX3437" fmla="*/ 4805228 w 6291298"/>
              <a:gd name="connsiteY3437" fmla="*/ 6644466 h 7957261"/>
              <a:gd name="connsiteX3438" fmla="*/ 4788749 w 6291298"/>
              <a:gd name="connsiteY3438" fmla="*/ 6655091 h 7957261"/>
              <a:gd name="connsiteX3439" fmla="*/ 4788020 w 6291298"/>
              <a:gd name="connsiteY3439" fmla="*/ 6653618 h 7957261"/>
              <a:gd name="connsiteX3440" fmla="*/ 4775243 w 6291298"/>
              <a:gd name="connsiteY3440" fmla="*/ 6657305 h 7957261"/>
              <a:gd name="connsiteX3441" fmla="*/ 4707315 w 6291298"/>
              <a:gd name="connsiteY3441" fmla="*/ 6697080 h 7957261"/>
              <a:gd name="connsiteX3442" fmla="*/ 4699312 w 6291298"/>
              <a:gd name="connsiteY3442" fmla="*/ 6696604 h 7957261"/>
              <a:gd name="connsiteX3443" fmla="*/ 4690374 w 6291298"/>
              <a:gd name="connsiteY3443" fmla="*/ 6709815 h 7957261"/>
              <a:gd name="connsiteX3444" fmla="*/ 4627678 w 6291298"/>
              <a:gd name="connsiteY3444" fmla="*/ 6702419 h 7957261"/>
              <a:gd name="connsiteX3445" fmla="*/ 4627657 w 6291298"/>
              <a:gd name="connsiteY3445" fmla="*/ 6701949 h 7957261"/>
              <a:gd name="connsiteX3446" fmla="*/ 4602398 w 6291298"/>
              <a:gd name="connsiteY3446" fmla="*/ 6715456 h 7957261"/>
              <a:gd name="connsiteX3447" fmla="*/ 4587241 w 6291298"/>
              <a:gd name="connsiteY3447" fmla="*/ 6720417 h 7957261"/>
              <a:gd name="connsiteX3448" fmla="*/ 4583485 w 6291298"/>
              <a:gd name="connsiteY3448" fmla="*/ 6743737 h 7957261"/>
              <a:gd name="connsiteX3449" fmla="*/ 4562978 w 6291298"/>
              <a:gd name="connsiteY3449" fmla="*/ 6766243 h 7957261"/>
              <a:gd name="connsiteX3450" fmla="*/ 4553107 w 6291298"/>
              <a:gd name="connsiteY3450" fmla="*/ 6773733 h 7957261"/>
              <a:gd name="connsiteX3451" fmla="*/ 4542736 w 6291298"/>
              <a:gd name="connsiteY3451" fmla="*/ 6811737 h 7957261"/>
              <a:gd name="connsiteX3452" fmla="*/ 4553950 w 6291298"/>
              <a:gd name="connsiteY3452" fmla="*/ 6804830 h 7957261"/>
              <a:gd name="connsiteX3453" fmla="*/ 4455017 w 6291298"/>
              <a:gd name="connsiteY3453" fmla="*/ 6884959 h 7957261"/>
              <a:gd name="connsiteX3454" fmla="*/ 4399174 w 6291298"/>
              <a:gd name="connsiteY3454" fmla="*/ 6896949 h 7957261"/>
              <a:gd name="connsiteX3455" fmla="*/ 4368485 w 6291298"/>
              <a:gd name="connsiteY3455" fmla="*/ 6916644 h 7957261"/>
              <a:gd name="connsiteX3456" fmla="*/ 4361809 w 6291298"/>
              <a:gd name="connsiteY3456" fmla="*/ 6918361 h 7957261"/>
              <a:gd name="connsiteX3457" fmla="*/ 4215479 w 6291298"/>
              <a:gd name="connsiteY3457" fmla="*/ 6983191 h 7957261"/>
              <a:gd name="connsiteX3458" fmla="*/ 4172372 w 6291298"/>
              <a:gd name="connsiteY3458" fmla="*/ 7012042 h 7957261"/>
              <a:gd name="connsiteX3459" fmla="*/ 4158077 w 6291298"/>
              <a:gd name="connsiteY3459" fmla="*/ 7027082 h 7957261"/>
              <a:gd name="connsiteX3460" fmla="*/ 4062270 w 6291298"/>
              <a:gd name="connsiteY3460" fmla="*/ 7039716 h 7957261"/>
              <a:gd name="connsiteX3461" fmla="*/ 4039784 w 6291298"/>
              <a:gd name="connsiteY3461" fmla="*/ 7048420 h 7957261"/>
              <a:gd name="connsiteX3462" fmla="*/ 4014800 w 6291298"/>
              <a:gd name="connsiteY3462" fmla="*/ 7061816 h 7957261"/>
              <a:gd name="connsiteX3463" fmla="*/ 3999327 w 6291298"/>
              <a:gd name="connsiteY3463" fmla="*/ 7068026 h 7957261"/>
              <a:gd name="connsiteX3464" fmla="*/ 3997960 w 6291298"/>
              <a:gd name="connsiteY3464" fmla="*/ 7072746 h 7957261"/>
              <a:gd name="connsiteX3465" fmla="*/ 3998360 w 6291298"/>
              <a:gd name="connsiteY3465" fmla="*/ 7084935 h 7957261"/>
              <a:gd name="connsiteX3466" fmla="*/ 3986112 w 6291298"/>
              <a:gd name="connsiteY3466" fmla="*/ 7074294 h 7957261"/>
              <a:gd name="connsiteX3467" fmla="*/ 3978199 w 6291298"/>
              <a:gd name="connsiteY3467" fmla="*/ 7075705 h 7957261"/>
              <a:gd name="connsiteX3468" fmla="*/ 3963563 w 6291298"/>
              <a:gd name="connsiteY3468" fmla="*/ 7083665 h 7957261"/>
              <a:gd name="connsiteX3469" fmla="*/ 3948681 w 6291298"/>
              <a:gd name="connsiteY3469" fmla="*/ 7088516 h 7957261"/>
              <a:gd name="connsiteX3470" fmla="*/ 3933547 w 6291298"/>
              <a:gd name="connsiteY3470" fmla="*/ 7093949 h 7957261"/>
              <a:gd name="connsiteX3471" fmla="*/ 3914255 w 6291298"/>
              <a:gd name="connsiteY3471" fmla="*/ 7096880 h 7957261"/>
              <a:gd name="connsiteX3472" fmla="*/ 3903899 w 6291298"/>
              <a:gd name="connsiteY3472" fmla="*/ 7092377 h 7957261"/>
              <a:gd name="connsiteX3473" fmla="*/ 3893035 w 6291298"/>
              <a:gd name="connsiteY3473" fmla="*/ 7089038 h 7957261"/>
              <a:gd name="connsiteX3474" fmla="*/ 3882098 w 6291298"/>
              <a:gd name="connsiteY3474" fmla="*/ 7095834 h 7957261"/>
              <a:gd name="connsiteX3475" fmla="*/ 3841475 w 6291298"/>
              <a:gd name="connsiteY3475" fmla="*/ 7110054 h 7957261"/>
              <a:gd name="connsiteX3476" fmla="*/ 3833824 w 6291298"/>
              <a:gd name="connsiteY3476" fmla="*/ 7112965 h 7957261"/>
              <a:gd name="connsiteX3477" fmla="*/ 3818797 w 6291298"/>
              <a:gd name="connsiteY3477" fmla="*/ 7118675 h 7957261"/>
              <a:gd name="connsiteX3478" fmla="*/ 3796501 w 6291298"/>
              <a:gd name="connsiteY3478" fmla="*/ 7127464 h 7957261"/>
              <a:gd name="connsiteX3479" fmla="*/ 3767575 w 6291298"/>
              <a:gd name="connsiteY3479" fmla="*/ 7138914 h 7957261"/>
              <a:gd name="connsiteX3480" fmla="*/ 3750482 w 6291298"/>
              <a:gd name="connsiteY3480" fmla="*/ 7150427 h 7957261"/>
              <a:gd name="connsiteX3481" fmla="*/ 3747196 w 6291298"/>
              <a:gd name="connsiteY3481" fmla="*/ 7154312 h 7957261"/>
              <a:gd name="connsiteX3482" fmla="*/ 3746256 w 6291298"/>
              <a:gd name="connsiteY3482" fmla="*/ 7160142 h 7957261"/>
              <a:gd name="connsiteX3483" fmla="*/ 3752356 w 6291298"/>
              <a:gd name="connsiteY3483" fmla="*/ 7177582 h 7957261"/>
              <a:gd name="connsiteX3484" fmla="*/ 3735534 w 6291298"/>
              <a:gd name="connsiteY3484" fmla="*/ 7167495 h 7957261"/>
              <a:gd name="connsiteX3485" fmla="*/ 3731490 w 6291298"/>
              <a:gd name="connsiteY3485" fmla="*/ 7167353 h 7957261"/>
              <a:gd name="connsiteX3486" fmla="*/ 3718524 w 6291298"/>
              <a:gd name="connsiteY3486" fmla="*/ 7178812 h 7957261"/>
              <a:gd name="connsiteX3487" fmla="*/ 3704060 w 6291298"/>
              <a:gd name="connsiteY3487" fmla="*/ 7194241 h 7957261"/>
              <a:gd name="connsiteX3488" fmla="*/ 3627676 w 6291298"/>
              <a:gd name="connsiteY3488" fmla="*/ 7229878 h 7957261"/>
              <a:gd name="connsiteX3489" fmla="*/ 3581481 w 6291298"/>
              <a:gd name="connsiteY3489" fmla="*/ 7251147 h 7957261"/>
              <a:gd name="connsiteX3490" fmla="*/ 3565790 w 6291298"/>
              <a:gd name="connsiteY3490" fmla="*/ 7248944 h 7957261"/>
              <a:gd name="connsiteX3491" fmla="*/ 3556027 w 6291298"/>
              <a:gd name="connsiteY3491" fmla="*/ 7256713 h 7957261"/>
              <a:gd name="connsiteX3492" fmla="*/ 3550543 w 6291298"/>
              <a:gd name="connsiteY3492" fmla="*/ 7265650 h 7957261"/>
              <a:gd name="connsiteX3493" fmla="*/ 3493171 w 6291298"/>
              <a:gd name="connsiteY3493" fmla="*/ 7325728 h 7957261"/>
              <a:gd name="connsiteX3494" fmla="*/ 3475491 w 6291298"/>
              <a:gd name="connsiteY3494" fmla="*/ 7313418 h 7957261"/>
              <a:gd name="connsiteX3495" fmla="*/ 3431280 w 6291298"/>
              <a:gd name="connsiteY3495" fmla="*/ 7336937 h 7957261"/>
              <a:gd name="connsiteX3496" fmla="*/ 3426906 w 6291298"/>
              <a:gd name="connsiteY3496" fmla="*/ 7339655 h 7957261"/>
              <a:gd name="connsiteX3497" fmla="*/ 3393460 w 6291298"/>
              <a:gd name="connsiteY3497" fmla="*/ 7335277 h 7957261"/>
              <a:gd name="connsiteX3498" fmla="*/ 3351314 w 6291298"/>
              <a:gd name="connsiteY3498" fmla="*/ 7345136 h 7957261"/>
              <a:gd name="connsiteX3499" fmla="*/ 3331492 w 6291298"/>
              <a:gd name="connsiteY3499" fmla="*/ 7348763 h 7957261"/>
              <a:gd name="connsiteX3500" fmla="*/ 3270837 w 6291298"/>
              <a:gd name="connsiteY3500" fmla="*/ 7360277 h 7957261"/>
              <a:gd name="connsiteX3501" fmla="*/ 3257169 w 6291298"/>
              <a:gd name="connsiteY3501" fmla="*/ 7364962 h 7957261"/>
              <a:gd name="connsiteX3502" fmla="*/ 3265081 w 6291298"/>
              <a:gd name="connsiteY3502" fmla="*/ 7377183 h 7957261"/>
              <a:gd name="connsiteX3503" fmla="*/ 3251709 w 6291298"/>
              <a:gd name="connsiteY3503" fmla="*/ 7374371 h 7957261"/>
              <a:gd name="connsiteX3504" fmla="*/ 3215121 w 6291298"/>
              <a:gd name="connsiteY3504" fmla="*/ 7392425 h 7957261"/>
              <a:gd name="connsiteX3505" fmla="*/ 3215472 w 6291298"/>
              <a:gd name="connsiteY3505" fmla="*/ 7395813 h 7957261"/>
              <a:gd name="connsiteX3506" fmla="*/ 3266861 w 6291298"/>
              <a:gd name="connsiteY3506" fmla="*/ 7394593 h 7957261"/>
              <a:gd name="connsiteX3507" fmla="*/ 3191157 w 6291298"/>
              <a:gd name="connsiteY3507" fmla="*/ 7471653 h 7957261"/>
              <a:gd name="connsiteX3508" fmla="*/ 3205092 w 6291298"/>
              <a:gd name="connsiteY3508" fmla="*/ 7484183 h 7957261"/>
              <a:gd name="connsiteX3509" fmla="*/ 3249300 w 6291298"/>
              <a:gd name="connsiteY3509" fmla="*/ 7480072 h 7957261"/>
              <a:gd name="connsiteX3510" fmla="*/ 3269130 w 6291298"/>
              <a:gd name="connsiteY3510" fmla="*/ 7459120 h 7957261"/>
              <a:gd name="connsiteX3511" fmla="*/ 3287975 w 6291298"/>
              <a:gd name="connsiteY3511" fmla="*/ 7476096 h 7957261"/>
              <a:gd name="connsiteX3512" fmla="*/ 3329616 w 6291298"/>
              <a:gd name="connsiteY3512" fmla="*/ 7434362 h 7957261"/>
              <a:gd name="connsiteX3513" fmla="*/ 3349005 w 6291298"/>
              <a:gd name="connsiteY3513" fmla="*/ 7449033 h 7957261"/>
              <a:gd name="connsiteX3514" fmla="*/ 3353626 w 6291298"/>
              <a:gd name="connsiteY3514" fmla="*/ 7449425 h 7957261"/>
              <a:gd name="connsiteX3515" fmla="*/ 3405244 w 6291298"/>
              <a:gd name="connsiteY3515" fmla="*/ 7400476 h 7957261"/>
              <a:gd name="connsiteX3516" fmla="*/ 3417835 w 6291298"/>
              <a:gd name="connsiteY3516" fmla="*/ 7404566 h 7957261"/>
              <a:gd name="connsiteX3517" fmla="*/ 3458514 w 6291298"/>
              <a:gd name="connsiteY3517" fmla="*/ 7381821 h 7957261"/>
              <a:gd name="connsiteX3518" fmla="*/ 3468470 w 6291298"/>
              <a:gd name="connsiteY3518" fmla="*/ 7387770 h 7957261"/>
              <a:gd name="connsiteX3519" fmla="*/ 3500169 w 6291298"/>
              <a:gd name="connsiteY3519" fmla="*/ 7371517 h 7957261"/>
              <a:gd name="connsiteX3520" fmla="*/ 3527451 w 6291298"/>
              <a:gd name="connsiteY3520" fmla="*/ 7378530 h 7957261"/>
              <a:gd name="connsiteX3521" fmla="*/ 3553201 w 6291298"/>
              <a:gd name="connsiteY3521" fmla="*/ 7365468 h 7957261"/>
              <a:gd name="connsiteX3522" fmla="*/ 3556493 w 6291298"/>
              <a:gd name="connsiteY3522" fmla="*/ 7396705 h 7957261"/>
              <a:gd name="connsiteX3523" fmla="*/ 3469488 w 6291298"/>
              <a:gd name="connsiteY3523" fmla="*/ 7453602 h 7957261"/>
              <a:gd name="connsiteX3524" fmla="*/ 3454828 w 6291298"/>
              <a:gd name="connsiteY3524" fmla="*/ 7447456 h 7957261"/>
              <a:gd name="connsiteX3525" fmla="*/ 3330508 w 6291298"/>
              <a:gd name="connsiteY3525" fmla="*/ 7520934 h 7957261"/>
              <a:gd name="connsiteX3526" fmla="*/ 3293096 w 6291298"/>
              <a:gd name="connsiteY3526" fmla="*/ 7547178 h 7957261"/>
              <a:gd name="connsiteX3527" fmla="*/ 3184251 w 6291298"/>
              <a:gd name="connsiteY3527" fmla="*/ 7608670 h 7957261"/>
              <a:gd name="connsiteX3528" fmla="*/ 3166835 w 6291298"/>
              <a:gd name="connsiteY3528" fmla="*/ 7605717 h 7957261"/>
              <a:gd name="connsiteX3529" fmla="*/ 3173845 w 6291298"/>
              <a:gd name="connsiteY3529" fmla="*/ 7595364 h 7957261"/>
              <a:gd name="connsiteX3530" fmla="*/ 3157794 w 6291298"/>
              <a:gd name="connsiteY3530" fmla="*/ 7593466 h 7957261"/>
              <a:gd name="connsiteX3531" fmla="*/ 3135537 w 6291298"/>
              <a:gd name="connsiteY3531" fmla="*/ 7601117 h 7957261"/>
              <a:gd name="connsiteX3532" fmla="*/ 3107262 w 6291298"/>
              <a:gd name="connsiteY3532" fmla="*/ 7616316 h 7957261"/>
              <a:gd name="connsiteX3533" fmla="*/ 3024253 w 6291298"/>
              <a:gd name="connsiteY3533" fmla="*/ 7645144 h 7957261"/>
              <a:gd name="connsiteX3534" fmla="*/ 3013977 w 6291298"/>
              <a:gd name="connsiteY3534" fmla="*/ 7665628 h 7957261"/>
              <a:gd name="connsiteX3535" fmla="*/ 2965280 w 6291298"/>
              <a:gd name="connsiteY3535" fmla="*/ 7656465 h 7957261"/>
              <a:gd name="connsiteX3536" fmla="*/ 2951490 w 6291298"/>
              <a:gd name="connsiteY3536" fmla="*/ 7656707 h 7957261"/>
              <a:gd name="connsiteX3537" fmla="*/ 2938089 w 6291298"/>
              <a:gd name="connsiteY3537" fmla="*/ 7604667 h 7957261"/>
              <a:gd name="connsiteX3538" fmla="*/ 2956301 w 6291298"/>
              <a:gd name="connsiteY3538" fmla="*/ 7610508 h 7957261"/>
              <a:gd name="connsiteX3539" fmla="*/ 2984325 w 6291298"/>
              <a:gd name="connsiteY3539" fmla="*/ 7609526 h 7957261"/>
              <a:gd name="connsiteX3540" fmla="*/ 2965278 w 6291298"/>
              <a:gd name="connsiteY3540" fmla="*/ 7582526 h 7957261"/>
              <a:gd name="connsiteX3541" fmla="*/ 2961267 w 6291298"/>
              <a:gd name="connsiteY3541" fmla="*/ 7579165 h 7957261"/>
              <a:gd name="connsiteX3542" fmla="*/ 2936998 w 6291298"/>
              <a:gd name="connsiteY3542" fmla="*/ 7576236 h 7957261"/>
              <a:gd name="connsiteX3543" fmla="*/ 2939869 w 6291298"/>
              <a:gd name="connsiteY3543" fmla="*/ 7589036 h 7957261"/>
              <a:gd name="connsiteX3544" fmla="*/ 2884541 w 6291298"/>
              <a:gd name="connsiteY3544" fmla="*/ 7596167 h 7957261"/>
              <a:gd name="connsiteX3545" fmla="*/ 2809564 w 6291298"/>
              <a:gd name="connsiteY3545" fmla="*/ 7600761 h 7957261"/>
              <a:gd name="connsiteX3546" fmla="*/ 2768607 w 6291298"/>
              <a:gd name="connsiteY3546" fmla="*/ 7596349 h 7957261"/>
              <a:gd name="connsiteX3547" fmla="*/ 2646661 w 6291298"/>
              <a:gd name="connsiteY3547" fmla="*/ 7586754 h 7957261"/>
              <a:gd name="connsiteX3548" fmla="*/ 2560064 w 6291298"/>
              <a:gd name="connsiteY3548" fmla="*/ 7564576 h 7957261"/>
              <a:gd name="connsiteX3549" fmla="*/ 2555330 w 6291298"/>
              <a:gd name="connsiteY3549" fmla="*/ 7594865 h 7957261"/>
              <a:gd name="connsiteX3550" fmla="*/ 2545374 w 6291298"/>
              <a:gd name="connsiteY3550" fmla="*/ 7602549 h 7957261"/>
              <a:gd name="connsiteX3551" fmla="*/ 2517326 w 6291298"/>
              <a:gd name="connsiteY3551" fmla="*/ 7575796 h 7957261"/>
              <a:gd name="connsiteX3552" fmla="*/ 2525900 w 6291298"/>
              <a:gd name="connsiteY3552" fmla="*/ 7555033 h 7957261"/>
              <a:gd name="connsiteX3553" fmla="*/ 2532085 w 6291298"/>
              <a:gd name="connsiteY3553" fmla="*/ 7539237 h 7957261"/>
              <a:gd name="connsiteX3554" fmla="*/ 2492398 w 6291298"/>
              <a:gd name="connsiteY3554" fmla="*/ 7493097 h 7957261"/>
              <a:gd name="connsiteX3555" fmla="*/ 2474456 w 6291298"/>
              <a:gd name="connsiteY3555" fmla="*/ 7498694 h 7957261"/>
              <a:gd name="connsiteX3556" fmla="*/ 2459474 w 6291298"/>
              <a:gd name="connsiteY3556" fmla="*/ 7491716 h 7957261"/>
              <a:gd name="connsiteX3557" fmla="*/ 2473367 w 6291298"/>
              <a:gd name="connsiteY3557" fmla="*/ 7483894 h 7957261"/>
              <a:gd name="connsiteX3558" fmla="*/ 2502231 w 6291298"/>
              <a:gd name="connsiteY3558" fmla="*/ 7473111 h 7957261"/>
              <a:gd name="connsiteX3559" fmla="*/ 2502507 w 6291298"/>
              <a:gd name="connsiteY3559" fmla="*/ 7473001 h 7957261"/>
              <a:gd name="connsiteX3560" fmla="*/ 2527811 w 6291298"/>
              <a:gd name="connsiteY3560" fmla="*/ 7460438 h 7957261"/>
              <a:gd name="connsiteX3561" fmla="*/ 2534421 w 6291298"/>
              <a:gd name="connsiteY3561" fmla="*/ 7457303 h 7957261"/>
              <a:gd name="connsiteX3562" fmla="*/ 2535855 w 6291298"/>
              <a:gd name="connsiteY3562" fmla="*/ 7426735 h 7957261"/>
              <a:gd name="connsiteX3563" fmla="*/ 2535218 w 6291298"/>
              <a:gd name="connsiteY3563" fmla="*/ 7427151 h 7957261"/>
              <a:gd name="connsiteX3564" fmla="*/ 2509969 w 6291298"/>
              <a:gd name="connsiteY3564" fmla="*/ 7436964 h 7957261"/>
              <a:gd name="connsiteX3565" fmla="*/ 2498616 w 6291298"/>
              <a:gd name="connsiteY3565" fmla="*/ 7427407 h 7957261"/>
              <a:gd name="connsiteX3566" fmla="*/ 2533601 w 6291298"/>
              <a:gd name="connsiteY3566" fmla="*/ 7407271 h 7957261"/>
              <a:gd name="connsiteX3567" fmla="*/ 2567377 w 6291298"/>
              <a:gd name="connsiteY3567" fmla="*/ 7395157 h 7957261"/>
              <a:gd name="connsiteX3568" fmla="*/ 2600465 w 6291298"/>
              <a:gd name="connsiteY3568" fmla="*/ 7394064 h 7957261"/>
              <a:gd name="connsiteX3569" fmla="*/ 2649827 w 6291298"/>
              <a:gd name="connsiteY3569" fmla="*/ 7378101 h 7957261"/>
              <a:gd name="connsiteX3570" fmla="*/ 2721539 w 6291298"/>
              <a:gd name="connsiteY3570" fmla="*/ 7364233 h 7957261"/>
              <a:gd name="connsiteX3571" fmla="*/ 2786243 w 6291298"/>
              <a:gd name="connsiteY3571" fmla="*/ 7314043 h 7957261"/>
              <a:gd name="connsiteX3572" fmla="*/ 2785979 w 6291298"/>
              <a:gd name="connsiteY3572" fmla="*/ 7271645 h 7957261"/>
              <a:gd name="connsiteX3573" fmla="*/ 2789551 w 6291298"/>
              <a:gd name="connsiteY3573" fmla="*/ 7250323 h 7957261"/>
              <a:gd name="connsiteX3574" fmla="*/ 2804532 w 6291298"/>
              <a:gd name="connsiteY3574" fmla="*/ 7230036 h 7957261"/>
              <a:gd name="connsiteX3575" fmla="*/ 2802211 w 6291298"/>
              <a:gd name="connsiteY3575" fmla="*/ 7222789 h 7957261"/>
              <a:gd name="connsiteX3576" fmla="*/ 2768050 w 6291298"/>
              <a:gd name="connsiteY3576" fmla="*/ 7221102 h 7957261"/>
              <a:gd name="connsiteX3577" fmla="*/ 2723722 w 6291298"/>
              <a:gd name="connsiteY3577" fmla="*/ 7220771 h 7957261"/>
              <a:gd name="connsiteX3578" fmla="*/ 2701360 w 6291298"/>
              <a:gd name="connsiteY3578" fmla="*/ 7228143 h 7957261"/>
              <a:gd name="connsiteX3579" fmla="*/ 2657758 w 6291298"/>
              <a:gd name="connsiteY3579" fmla="*/ 7215653 h 7957261"/>
              <a:gd name="connsiteX3580" fmla="*/ 2648107 w 6291298"/>
              <a:gd name="connsiteY3580" fmla="*/ 7225781 h 7957261"/>
              <a:gd name="connsiteX3581" fmla="*/ 2592031 w 6291298"/>
              <a:gd name="connsiteY3581" fmla="*/ 7211560 h 7957261"/>
              <a:gd name="connsiteX3582" fmla="*/ 2585637 w 6291298"/>
              <a:gd name="connsiteY3582" fmla="*/ 7215249 h 7957261"/>
              <a:gd name="connsiteX3583" fmla="*/ 2550445 w 6291298"/>
              <a:gd name="connsiteY3583" fmla="*/ 7203873 h 7957261"/>
              <a:gd name="connsiteX3584" fmla="*/ 2544656 w 6291298"/>
              <a:gd name="connsiteY3584" fmla="*/ 7196732 h 7957261"/>
              <a:gd name="connsiteX3585" fmla="*/ 2523882 w 6291298"/>
              <a:gd name="connsiteY3585" fmla="*/ 7202025 h 7957261"/>
              <a:gd name="connsiteX3586" fmla="*/ 2511730 w 6291298"/>
              <a:gd name="connsiteY3586" fmla="*/ 7195354 h 7957261"/>
              <a:gd name="connsiteX3587" fmla="*/ 2485239 w 6291298"/>
              <a:gd name="connsiteY3587" fmla="*/ 7189146 h 7957261"/>
              <a:gd name="connsiteX3588" fmla="*/ 2496017 w 6291298"/>
              <a:gd name="connsiteY3588" fmla="*/ 7179046 h 7957261"/>
              <a:gd name="connsiteX3589" fmla="*/ 2497833 w 6291298"/>
              <a:gd name="connsiteY3589" fmla="*/ 7168053 h 7957261"/>
              <a:gd name="connsiteX3590" fmla="*/ 2486407 w 6291298"/>
              <a:gd name="connsiteY3590" fmla="*/ 7168629 h 7957261"/>
              <a:gd name="connsiteX3591" fmla="*/ 2477341 w 6291298"/>
              <a:gd name="connsiteY3591" fmla="*/ 7161683 h 7957261"/>
              <a:gd name="connsiteX3592" fmla="*/ 2470079 w 6291298"/>
              <a:gd name="connsiteY3592" fmla="*/ 7153209 h 7957261"/>
              <a:gd name="connsiteX3593" fmla="*/ 2453663 w 6291298"/>
              <a:gd name="connsiteY3593" fmla="*/ 7137666 h 7957261"/>
              <a:gd name="connsiteX3594" fmla="*/ 2452987 w 6291298"/>
              <a:gd name="connsiteY3594" fmla="*/ 7134350 h 7957261"/>
              <a:gd name="connsiteX3595" fmla="*/ 2356373 w 6291298"/>
              <a:gd name="connsiteY3595" fmla="*/ 7101410 h 7957261"/>
              <a:gd name="connsiteX3596" fmla="*/ 2353502 w 6291298"/>
              <a:gd name="connsiteY3596" fmla="*/ 7105313 h 7957261"/>
              <a:gd name="connsiteX3597" fmla="*/ 2345108 w 6291298"/>
              <a:gd name="connsiteY3597" fmla="*/ 7102327 h 7957261"/>
              <a:gd name="connsiteX3598" fmla="*/ 2330086 w 6291298"/>
              <a:gd name="connsiteY3598" fmla="*/ 7096487 h 7957261"/>
              <a:gd name="connsiteX3599" fmla="*/ 2312940 w 6291298"/>
              <a:gd name="connsiteY3599" fmla="*/ 7091341 h 7957261"/>
              <a:gd name="connsiteX3600" fmla="*/ 2309622 w 6291298"/>
              <a:gd name="connsiteY3600" fmla="*/ 7112079 h 7957261"/>
              <a:gd name="connsiteX3601" fmla="*/ 2289166 w 6291298"/>
              <a:gd name="connsiteY3601" fmla="*/ 7110345 h 7957261"/>
              <a:gd name="connsiteX3602" fmla="*/ 2281268 w 6291298"/>
              <a:gd name="connsiteY3602" fmla="*/ 7082881 h 7957261"/>
              <a:gd name="connsiteX3603" fmla="*/ 2274019 w 6291298"/>
              <a:gd name="connsiteY3603" fmla="*/ 7078574 h 7957261"/>
              <a:gd name="connsiteX3604" fmla="*/ 2174238 w 6291298"/>
              <a:gd name="connsiteY3604" fmla="*/ 7092481 h 7957261"/>
              <a:gd name="connsiteX3605" fmla="*/ 2162156 w 6291298"/>
              <a:gd name="connsiteY3605" fmla="*/ 7087226 h 7957261"/>
              <a:gd name="connsiteX3606" fmla="*/ 2133230 w 6291298"/>
              <a:gd name="connsiteY3606" fmla="*/ 7079269 h 7957261"/>
              <a:gd name="connsiteX3607" fmla="*/ 2113308 w 6291298"/>
              <a:gd name="connsiteY3607" fmla="*/ 7084698 h 7957261"/>
              <a:gd name="connsiteX3608" fmla="*/ 2098476 w 6291298"/>
              <a:gd name="connsiteY3608" fmla="*/ 7084718 h 7957261"/>
              <a:gd name="connsiteX3609" fmla="*/ 2065355 w 6291298"/>
              <a:gd name="connsiteY3609" fmla="*/ 7075398 h 7957261"/>
              <a:gd name="connsiteX3610" fmla="*/ 2048601 w 6291298"/>
              <a:gd name="connsiteY3610" fmla="*/ 7066724 h 7957261"/>
              <a:gd name="connsiteX3611" fmla="*/ 2047821 w 6291298"/>
              <a:gd name="connsiteY3611" fmla="*/ 7062226 h 7957261"/>
              <a:gd name="connsiteX3612" fmla="*/ 2015805 w 6291298"/>
              <a:gd name="connsiteY3612" fmla="*/ 7052462 h 7957261"/>
              <a:gd name="connsiteX3613" fmla="*/ 1993734 w 6291298"/>
              <a:gd name="connsiteY3613" fmla="*/ 7044480 h 7957261"/>
              <a:gd name="connsiteX3614" fmla="*/ 1981055 w 6291298"/>
              <a:gd name="connsiteY3614" fmla="*/ 7032729 h 7957261"/>
              <a:gd name="connsiteX3615" fmla="*/ 1949233 w 6291298"/>
              <a:gd name="connsiteY3615" fmla="*/ 7036680 h 7957261"/>
              <a:gd name="connsiteX3616" fmla="*/ 1905308 w 6291298"/>
              <a:gd name="connsiteY3616" fmla="*/ 7056396 h 7957261"/>
              <a:gd name="connsiteX3617" fmla="*/ 1898680 w 6291298"/>
              <a:gd name="connsiteY3617" fmla="*/ 7039650 h 7957261"/>
              <a:gd name="connsiteX3618" fmla="*/ 1900848 w 6291298"/>
              <a:gd name="connsiteY3618" fmla="*/ 7032043 h 7957261"/>
              <a:gd name="connsiteX3619" fmla="*/ 1883179 w 6291298"/>
              <a:gd name="connsiteY3619" fmla="*/ 7010265 h 7957261"/>
              <a:gd name="connsiteX3620" fmla="*/ 1859557 w 6291298"/>
              <a:gd name="connsiteY3620" fmla="*/ 7003227 h 7957261"/>
              <a:gd name="connsiteX3621" fmla="*/ 1851996 w 6291298"/>
              <a:gd name="connsiteY3621" fmla="*/ 6994393 h 7957261"/>
              <a:gd name="connsiteX3622" fmla="*/ 1789589 w 6291298"/>
              <a:gd name="connsiteY3622" fmla="*/ 7010460 h 7957261"/>
              <a:gd name="connsiteX3623" fmla="*/ 1777992 w 6291298"/>
              <a:gd name="connsiteY3623" fmla="*/ 7017200 h 7957261"/>
              <a:gd name="connsiteX3624" fmla="*/ 1796232 w 6291298"/>
              <a:gd name="connsiteY3624" fmla="*/ 7045004 h 7957261"/>
              <a:gd name="connsiteX3625" fmla="*/ 1804277 w 6291298"/>
              <a:gd name="connsiteY3625" fmla="*/ 7052200 h 7957261"/>
              <a:gd name="connsiteX3626" fmla="*/ 1811772 w 6291298"/>
              <a:gd name="connsiteY3626" fmla="*/ 7073250 h 7957261"/>
              <a:gd name="connsiteX3627" fmla="*/ 1756558 w 6291298"/>
              <a:gd name="connsiteY3627" fmla="*/ 7082742 h 7957261"/>
              <a:gd name="connsiteX3628" fmla="*/ 1757979 w 6291298"/>
              <a:gd name="connsiteY3628" fmla="*/ 7081049 h 7957261"/>
              <a:gd name="connsiteX3629" fmla="*/ 1755554 w 6291298"/>
              <a:gd name="connsiteY3629" fmla="*/ 7081380 h 7957261"/>
              <a:gd name="connsiteX3630" fmla="*/ 1756558 w 6291298"/>
              <a:gd name="connsiteY3630" fmla="*/ 7082742 h 7957261"/>
              <a:gd name="connsiteX3631" fmla="*/ 1758809 w 6291298"/>
              <a:gd name="connsiteY3631" fmla="*/ 7107981 h 7957261"/>
              <a:gd name="connsiteX3632" fmla="*/ 1735308 w 6291298"/>
              <a:gd name="connsiteY3632" fmla="*/ 7105385 h 7957261"/>
              <a:gd name="connsiteX3633" fmla="*/ 1704268 w 6291298"/>
              <a:gd name="connsiteY3633" fmla="*/ 7108061 h 7957261"/>
              <a:gd name="connsiteX3634" fmla="*/ 1646757 w 6291298"/>
              <a:gd name="connsiteY3634" fmla="*/ 7124408 h 7957261"/>
              <a:gd name="connsiteX3635" fmla="*/ 1641793 w 6291298"/>
              <a:gd name="connsiteY3635" fmla="*/ 7122712 h 7957261"/>
              <a:gd name="connsiteX3636" fmla="*/ 1615873 w 6291298"/>
              <a:gd name="connsiteY3636" fmla="*/ 7136163 h 7957261"/>
              <a:gd name="connsiteX3637" fmla="*/ 1611213 w 6291298"/>
              <a:gd name="connsiteY3637" fmla="*/ 7142685 h 7957261"/>
              <a:gd name="connsiteX3638" fmla="*/ 1536898 w 6291298"/>
              <a:gd name="connsiteY3638" fmla="*/ 7141558 h 7957261"/>
              <a:gd name="connsiteX3639" fmla="*/ 1507949 w 6291298"/>
              <a:gd name="connsiteY3639" fmla="*/ 7138904 h 7957261"/>
              <a:gd name="connsiteX3640" fmla="*/ 1494513 w 6291298"/>
              <a:gd name="connsiteY3640" fmla="*/ 7136759 h 7957261"/>
              <a:gd name="connsiteX3641" fmla="*/ 1486674 w 6291298"/>
              <a:gd name="connsiteY3641" fmla="*/ 7147443 h 7957261"/>
              <a:gd name="connsiteX3642" fmla="*/ 1495174 w 6291298"/>
              <a:gd name="connsiteY3642" fmla="*/ 7150447 h 7957261"/>
              <a:gd name="connsiteX3643" fmla="*/ 1512893 w 6291298"/>
              <a:gd name="connsiteY3643" fmla="*/ 7161620 h 7957261"/>
              <a:gd name="connsiteX3644" fmla="*/ 1513590 w 6291298"/>
              <a:gd name="connsiteY3644" fmla="*/ 7166313 h 7957261"/>
              <a:gd name="connsiteX3645" fmla="*/ 1524074 w 6291298"/>
              <a:gd name="connsiteY3645" fmla="*/ 7177342 h 7957261"/>
              <a:gd name="connsiteX3646" fmla="*/ 1511790 w 6291298"/>
              <a:gd name="connsiteY3646" fmla="*/ 7189328 h 7957261"/>
              <a:gd name="connsiteX3647" fmla="*/ 1428465 w 6291298"/>
              <a:gd name="connsiteY3647" fmla="*/ 7178506 h 7957261"/>
              <a:gd name="connsiteX3648" fmla="*/ 1403992 w 6291298"/>
              <a:gd name="connsiteY3648" fmla="*/ 7198595 h 7957261"/>
              <a:gd name="connsiteX3649" fmla="*/ 1388140 w 6291298"/>
              <a:gd name="connsiteY3649" fmla="*/ 7198863 h 7957261"/>
              <a:gd name="connsiteX3650" fmla="*/ 1348886 w 6291298"/>
              <a:gd name="connsiteY3650" fmla="*/ 7175322 h 7957261"/>
              <a:gd name="connsiteX3651" fmla="*/ 1315041 w 6291298"/>
              <a:gd name="connsiteY3651" fmla="*/ 7219061 h 7957261"/>
              <a:gd name="connsiteX3652" fmla="*/ 1296825 w 6291298"/>
              <a:gd name="connsiteY3652" fmla="*/ 7218995 h 7957261"/>
              <a:gd name="connsiteX3653" fmla="*/ 1261839 w 6291298"/>
              <a:gd name="connsiteY3653" fmla="*/ 7211866 h 7957261"/>
              <a:gd name="connsiteX3654" fmla="*/ 1245088 w 6291298"/>
              <a:gd name="connsiteY3654" fmla="*/ 7211052 h 7957261"/>
              <a:gd name="connsiteX3655" fmla="*/ 1220847 w 6291298"/>
              <a:gd name="connsiteY3655" fmla="*/ 7216452 h 7957261"/>
              <a:gd name="connsiteX3656" fmla="*/ 1227057 w 6291298"/>
              <a:gd name="connsiteY3656" fmla="*/ 7195353 h 7957261"/>
              <a:gd name="connsiteX3657" fmla="*/ 1234884 w 6291298"/>
              <a:gd name="connsiteY3657" fmla="*/ 7180504 h 7957261"/>
              <a:gd name="connsiteX3658" fmla="*/ 1229923 w 6291298"/>
              <a:gd name="connsiteY3658" fmla="*/ 7173032 h 7957261"/>
              <a:gd name="connsiteX3659" fmla="*/ 1173422 w 6291298"/>
              <a:gd name="connsiteY3659" fmla="*/ 7192824 h 7957261"/>
              <a:gd name="connsiteX3660" fmla="*/ 1164201 w 6291298"/>
              <a:gd name="connsiteY3660" fmla="*/ 7204063 h 7957261"/>
              <a:gd name="connsiteX3661" fmla="*/ 1167537 w 6291298"/>
              <a:gd name="connsiteY3661" fmla="*/ 7208980 h 7957261"/>
              <a:gd name="connsiteX3662" fmla="*/ 1175351 w 6291298"/>
              <a:gd name="connsiteY3662" fmla="*/ 7217231 h 7957261"/>
              <a:gd name="connsiteX3663" fmla="*/ 1267088 w 6291298"/>
              <a:gd name="connsiteY3663" fmla="*/ 7256433 h 7957261"/>
              <a:gd name="connsiteX3664" fmla="*/ 1295944 w 6291298"/>
              <a:gd name="connsiteY3664" fmla="*/ 7262974 h 7957261"/>
              <a:gd name="connsiteX3665" fmla="*/ 1308921 w 6291298"/>
              <a:gd name="connsiteY3665" fmla="*/ 7275088 h 7957261"/>
              <a:gd name="connsiteX3666" fmla="*/ 1305716 w 6291298"/>
              <a:gd name="connsiteY3666" fmla="*/ 7284554 h 7957261"/>
              <a:gd name="connsiteX3667" fmla="*/ 1296296 w 6291298"/>
              <a:gd name="connsiteY3667" fmla="*/ 7279995 h 7957261"/>
              <a:gd name="connsiteX3668" fmla="*/ 1291037 w 6291298"/>
              <a:gd name="connsiteY3668" fmla="*/ 7285795 h 7957261"/>
              <a:gd name="connsiteX3669" fmla="*/ 1207719 w 6291298"/>
              <a:gd name="connsiteY3669" fmla="*/ 7244015 h 7957261"/>
              <a:gd name="connsiteX3670" fmla="*/ 1189918 w 6291298"/>
              <a:gd name="connsiteY3670" fmla="*/ 7240896 h 7957261"/>
              <a:gd name="connsiteX3671" fmla="*/ 1164724 w 6291298"/>
              <a:gd name="connsiteY3671" fmla="*/ 7234327 h 7957261"/>
              <a:gd name="connsiteX3672" fmla="*/ 1133043 w 6291298"/>
              <a:gd name="connsiteY3672" fmla="*/ 7229560 h 7957261"/>
              <a:gd name="connsiteX3673" fmla="*/ 1117008 w 6291298"/>
              <a:gd name="connsiteY3673" fmla="*/ 7239686 h 7957261"/>
              <a:gd name="connsiteX3674" fmla="*/ 1091434 w 6291298"/>
              <a:gd name="connsiteY3674" fmla="*/ 7240809 h 7957261"/>
              <a:gd name="connsiteX3675" fmla="*/ 1066845 w 6291298"/>
              <a:gd name="connsiteY3675" fmla="*/ 7231272 h 7957261"/>
              <a:gd name="connsiteX3676" fmla="*/ 1046775 w 6291298"/>
              <a:gd name="connsiteY3676" fmla="*/ 7223930 h 7957261"/>
              <a:gd name="connsiteX3677" fmla="*/ 1038033 w 6291298"/>
              <a:gd name="connsiteY3677" fmla="*/ 7245082 h 7957261"/>
              <a:gd name="connsiteX3678" fmla="*/ 985516 w 6291298"/>
              <a:gd name="connsiteY3678" fmla="*/ 7232641 h 7957261"/>
              <a:gd name="connsiteX3679" fmla="*/ 985409 w 6291298"/>
              <a:gd name="connsiteY3679" fmla="*/ 7232362 h 7957261"/>
              <a:gd name="connsiteX3680" fmla="*/ 940688 w 6291298"/>
              <a:gd name="connsiteY3680" fmla="*/ 7249190 h 7957261"/>
              <a:gd name="connsiteX3681" fmla="*/ 928897 w 6291298"/>
              <a:gd name="connsiteY3681" fmla="*/ 7261622 h 7957261"/>
              <a:gd name="connsiteX3682" fmla="*/ 868940 w 6291298"/>
              <a:gd name="connsiteY3682" fmla="*/ 7272055 h 7957261"/>
              <a:gd name="connsiteX3683" fmla="*/ 855687 w 6291298"/>
              <a:gd name="connsiteY3683" fmla="*/ 7273685 h 7957261"/>
              <a:gd name="connsiteX3684" fmla="*/ 828090 w 6291298"/>
              <a:gd name="connsiteY3684" fmla="*/ 7267922 h 7957261"/>
              <a:gd name="connsiteX3685" fmla="*/ 774455 w 6291298"/>
              <a:gd name="connsiteY3685" fmla="*/ 7251758 h 7957261"/>
              <a:gd name="connsiteX3686" fmla="*/ 735318 w 6291298"/>
              <a:gd name="connsiteY3686" fmla="*/ 7257844 h 7957261"/>
              <a:gd name="connsiteX3687" fmla="*/ 722229 w 6291298"/>
              <a:gd name="connsiteY3687" fmla="*/ 7270636 h 7957261"/>
              <a:gd name="connsiteX3688" fmla="*/ 710036 w 6291298"/>
              <a:gd name="connsiteY3688" fmla="*/ 7270879 h 7957261"/>
              <a:gd name="connsiteX3689" fmla="*/ 670211 w 6291298"/>
              <a:gd name="connsiteY3689" fmla="*/ 7287987 h 7957261"/>
              <a:gd name="connsiteX3690" fmla="*/ 658382 w 6291298"/>
              <a:gd name="connsiteY3690" fmla="*/ 7282149 h 7957261"/>
              <a:gd name="connsiteX3691" fmla="*/ 645021 w 6291298"/>
              <a:gd name="connsiteY3691" fmla="*/ 7269869 h 7957261"/>
              <a:gd name="connsiteX3692" fmla="*/ 638969 w 6291298"/>
              <a:gd name="connsiteY3692" fmla="*/ 7294271 h 7957261"/>
              <a:gd name="connsiteX3693" fmla="*/ 621760 w 6291298"/>
              <a:gd name="connsiteY3693" fmla="*/ 7276159 h 7957261"/>
              <a:gd name="connsiteX3694" fmla="*/ 605014 w 6291298"/>
              <a:gd name="connsiteY3694" fmla="*/ 7283200 h 7957261"/>
              <a:gd name="connsiteX3695" fmla="*/ 591089 w 6291298"/>
              <a:gd name="connsiteY3695" fmla="*/ 7294244 h 7957261"/>
              <a:gd name="connsiteX3696" fmla="*/ 587038 w 6291298"/>
              <a:gd name="connsiteY3696" fmla="*/ 7278386 h 7957261"/>
              <a:gd name="connsiteX3697" fmla="*/ 575940 w 6291298"/>
              <a:gd name="connsiteY3697" fmla="*/ 7268246 h 7957261"/>
              <a:gd name="connsiteX3698" fmla="*/ 563909 w 6291298"/>
              <a:gd name="connsiteY3698" fmla="*/ 7266018 h 7957261"/>
              <a:gd name="connsiteX3699" fmla="*/ 571258 w 6291298"/>
              <a:gd name="connsiteY3699" fmla="*/ 7254889 h 7957261"/>
              <a:gd name="connsiteX3700" fmla="*/ 592757 w 6291298"/>
              <a:gd name="connsiteY3700" fmla="*/ 7256844 h 7957261"/>
              <a:gd name="connsiteX3701" fmla="*/ 612771 w 6291298"/>
              <a:gd name="connsiteY3701" fmla="*/ 7253302 h 7957261"/>
              <a:gd name="connsiteX3702" fmla="*/ 623488 w 6291298"/>
              <a:gd name="connsiteY3702" fmla="*/ 7243868 h 7957261"/>
              <a:gd name="connsiteX3703" fmla="*/ 694837 w 6291298"/>
              <a:gd name="connsiteY3703" fmla="*/ 7236080 h 7957261"/>
              <a:gd name="connsiteX3704" fmla="*/ 728474 w 6291298"/>
              <a:gd name="connsiteY3704" fmla="*/ 7226910 h 7957261"/>
              <a:gd name="connsiteX3705" fmla="*/ 787207 w 6291298"/>
              <a:gd name="connsiteY3705" fmla="*/ 7206703 h 7957261"/>
              <a:gd name="connsiteX3706" fmla="*/ 651073 w 6291298"/>
              <a:gd name="connsiteY3706" fmla="*/ 7152120 h 7957261"/>
              <a:gd name="connsiteX3707" fmla="*/ 633750 w 6291298"/>
              <a:gd name="connsiteY3707" fmla="*/ 7145281 h 7957261"/>
              <a:gd name="connsiteX3708" fmla="*/ 650681 w 6291298"/>
              <a:gd name="connsiteY3708" fmla="*/ 7136238 h 7957261"/>
              <a:gd name="connsiteX3709" fmla="*/ 670241 w 6291298"/>
              <a:gd name="connsiteY3709" fmla="*/ 7136889 h 7957261"/>
              <a:gd name="connsiteX3710" fmla="*/ 709436 w 6291298"/>
              <a:gd name="connsiteY3710" fmla="*/ 7135912 h 7957261"/>
              <a:gd name="connsiteX3711" fmla="*/ 721645 w 6291298"/>
              <a:gd name="connsiteY3711" fmla="*/ 7134059 h 7957261"/>
              <a:gd name="connsiteX3712" fmla="*/ 745358 w 6291298"/>
              <a:gd name="connsiteY3712" fmla="*/ 7142985 h 7957261"/>
              <a:gd name="connsiteX3713" fmla="*/ 756151 w 6291298"/>
              <a:gd name="connsiteY3713" fmla="*/ 7150683 h 7957261"/>
              <a:gd name="connsiteX3714" fmla="*/ 768381 w 6291298"/>
              <a:gd name="connsiteY3714" fmla="*/ 7135669 h 7957261"/>
              <a:gd name="connsiteX3715" fmla="*/ 767512 w 6291298"/>
              <a:gd name="connsiteY3715" fmla="*/ 7123507 h 7957261"/>
              <a:gd name="connsiteX3716" fmla="*/ 746286 w 6291298"/>
              <a:gd name="connsiteY3716" fmla="*/ 7113582 h 7957261"/>
              <a:gd name="connsiteX3717" fmla="*/ 767174 w 6291298"/>
              <a:gd name="connsiteY3717" fmla="*/ 7110652 h 7957261"/>
              <a:gd name="connsiteX3718" fmla="*/ 788770 w 6291298"/>
              <a:gd name="connsiteY3718" fmla="*/ 7102945 h 7957261"/>
              <a:gd name="connsiteX3719" fmla="*/ 800469 w 6291298"/>
              <a:gd name="connsiteY3719" fmla="*/ 7108033 h 7957261"/>
              <a:gd name="connsiteX3720" fmla="*/ 798795 w 6291298"/>
              <a:gd name="connsiteY3720" fmla="*/ 7096676 h 7957261"/>
              <a:gd name="connsiteX3721" fmla="*/ 808914 w 6291298"/>
              <a:gd name="connsiteY3721" fmla="*/ 7086520 h 7957261"/>
              <a:gd name="connsiteX3722" fmla="*/ 800399 w 6291298"/>
              <a:gd name="connsiteY3722" fmla="*/ 7065719 h 7957261"/>
              <a:gd name="connsiteX3723" fmla="*/ 817826 w 6291298"/>
              <a:gd name="connsiteY3723" fmla="*/ 7078612 h 7957261"/>
              <a:gd name="connsiteX3724" fmla="*/ 823926 w 6291298"/>
              <a:gd name="connsiteY3724" fmla="*/ 7063012 h 7957261"/>
              <a:gd name="connsiteX3725" fmla="*/ 835211 w 6291298"/>
              <a:gd name="connsiteY3725" fmla="*/ 7051745 h 7957261"/>
              <a:gd name="connsiteX3726" fmla="*/ 835986 w 6291298"/>
              <a:gd name="connsiteY3726" fmla="*/ 7067794 h 7957261"/>
              <a:gd name="connsiteX3727" fmla="*/ 839054 w 6291298"/>
              <a:gd name="connsiteY3727" fmla="*/ 7069129 h 7957261"/>
              <a:gd name="connsiteX3728" fmla="*/ 838518 w 6291298"/>
              <a:gd name="connsiteY3728" fmla="*/ 7067741 h 7957261"/>
              <a:gd name="connsiteX3729" fmla="*/ 863092 w 6291298"/>
              <a:gd name="connsiteY3729" fmla="*/ 7026439 h 7957261"/>
              <a:gd name="connsiteX3730" fmla="*/ 869322 w 6291298"/>
              <a:gd name="connsiteY3730" fmla="*/ 7030997 h 7957261"/>
              <a:gd name="connsiteX3731" fmla="*/ 876625 w 6291298"/>
              <a:gd name="connsiteY3731" fmla="*/ 7018924 h 7957261"/>
              <a:gd name="connsiteX3732" fmla="*/ 901479 w 6291298"/>
              <a:gd name="connsiteY3732" fmla="*/ 7018411 h 7957261"/>
              <a:gd name="connsiteX3733" fmla="*/ 859965 w 6291298"/>
              <a:gd name="connsiteY3733" fmla="*/ 7006363 h 7957261"/>
              <a:gd name="connsiteX3734" fmla="*/ 839811 w 6291298"/>
              <a:gd name="connsiteY3734" fmla="*/ 7012849 h 7957261"/>
              <a:gd name="connsiteX3735" fmla="*/ 840918 w 6291298"/>
              <a:gd name="connsiteY3735" fmla="*/ 6979365 h 7957261"/>
              <a:gd name="connsiteX3736" fmla="*/ 850903 w 6291298"/>
              <a:gd name="connsiteY3736" fmla="*/ 6946969 h 7957261"/>
              <a:gd name="connsiteX3737" fmla="*/ 858516 w 6291298"/>
              <a:gd name="connsiteY3737" fmla="*/ 6912156 h 7957261"/>
              <a:gd name="connsiteX3738" fmla="*/ 859237 w 6291298"/>
              <a:gd name="connsiteY3738" fmla="*/ 6911545 h 7957261"/>
              <a:gd name="connsiteX3739" fmla="*/ 841449 w 6291298"/>
              <a:gd name="connsiteY3739" fmla="*/ 6898958 h 7957261"/>
              <a:gd name="connsiteX3740" fmla="*/ 837965 w 6291298"/>
              <a:gd name="connsiteY3740" fmla="*/ 6914309 h 7957261"/>
              <a:gd name="connsiteX3741" fmla="*/ 828907 w 6291298"/>
              <a:gd name="connsiteY3741" fmla="*/ 6909445 h 7957261"/>
              <a:gd name="connsiteX3742" fmla="*/ 838100 w 6291298"/>
              <a:gd name="connsiteY3742" fmla="*/ 6889876 h 7957261"/>
              <a:gd name="connsiteX3743" fmla="*/ 850319 w 6291298"/>
              <a:gd name="connsiteY3743" fmla="*/ 6884331 h 7957261"/>
              <a:gd name="connsiteX3744" fmla="*/ 843626 w 6291298"/>
              <a:gd name="connsiteY3744" fmla="*/ 6874025 h 7957261"/>
              <a:gd name="connsiteX3745" fmla="*/ 801076 w 6291298"/>
              <a:gd name="connsiteY3745" fmla="*/ 6863838 h 7957261"/>
              <a:gd name="connsiteX3746" fmla="*/ 765520 w 6291298"/>
              <a:gd name="connsiteY3746" fmla="*/ 6872174 h 7957261"/>
              <a:gd name="connsiteX3747" fmla="*/ 755990 w 6291298"/>
              <a:gd name="connsiteY3747" fmla="*/ 6873114 h 7957261"/>
              <a:gd name="connsiteX3748" fmla="*/ 754310 w 6291298"/>
              <a:gd name="connsiteY3748" fmla="*/ 6873308 h 7957261"/>
              <a:gd name="connsiteX3749" fmla="*/ 735834 w 6291298"/>
              <a:gd name="connsiteY3749" fmla="*/ 6885374 h 7957261"/>
              <a:gd name="connsiteX3750" fmla="*/ 718567 w 6291298"/>
              <a:gd name="connsiteY3750" fmla="*/ 6889417 h 7957261"/>
              <a:gd name="connsiteX3751" fmla="*/ 711814 w 6291298"/>
              <a:gd name="connsiteY3751" fmla="*/ 6860371 h 7957261"/>
              <a:gd name="connsiteX3752" fmla="*/ 701871 w 6291298"/>
              <a:gd name="connsiteY3752" fmla="*/ 6811915 h 7957261"/>
              <a:gd name="connsiteX3753" fmla="*/ 710981 w 6291298"/>
              <a:gd name="connsiteY3753" fmla="*/ 6792541 h 7957261"/>
              <a:gd name="connsiteX3754" fmla="*/ 731186 w 6291298"/>
              <a:gd name="connsiteY3754" fmla="*/ 6742408 h 7957261"/>
              <a:gd name="connsiteX3755" fmla="*/ 743965 w 6291298"/>
              <a:gd name="connsiteY3755" fmla="*/ 6738723 h 7957261"/>
              <a:gd name="connsiteX3756" fmla="*/ 752457 w 6291298"/>
              <a:gd name="connsiteY3756" fmla="*/ 6726011 h 7957261"/>
              <a:gd name="connsiteX3757" fmla="*/ 755819 w 6291298"/>
              <a:gd name="connsiteY3757" fmla="*/ 6739258 h 7957261"/>
              <a:gd name="connsiteX3758" fmla="*/ 804929 w 6291298"/>
              <a:gd name="connsiteY3758" fmla="*/ 6737509 h 7957261"/>
              <a:gd name="connsiteX3759" fmla="*/ 799963 w 6291298"/>
              <a:gd name="connsiteY3759" fmla="*/ 6708547 h 7957261"/>
              <a:gd name="connsiteX3760" fmla="*/ 787481 w 6291298"/>
              <a:gd name="connsiteY3760" fmla="*/ 6704736 h 7957261"/>
              <a:gd name="connsiteX3761" fmla="*/ 794703 w 6291298"/>
              <a:gd name="connsiteY3761" fmla="*/ 6640408 h 7957261"/>
              <a:gd name="connsiteX3762" fmla="*/ 806085 w 6291298"/>
              <a:gd name="connsiteY3762" fmla="*/ 6619480 h 7957261"/>
              <a:gd name="connsiteX3763" fmla="*/ 841589 w 6291298"/>
              <a:gd name="connsiteY3763" fmla="*/ 6649015 h 7957261"/>
              <a:gd name="connsiteX3764" fmla="*/ 865497 w 6291298"/>
              <a:gd name="connsiteY3764" fmla="*/ 6638618 h 7957261"/>
              <a:gd name="connsiteX3765" fmla="*/ 880098 w 6291298"/>
              <a:gd name="connsiteY3765" fmla="*/ 6626020 h 7957261"/>
              <a:gd name="connsiteX3766" fmla="*/ 881934 w 6291298"/>
              <a:gd name="connsiteY3766" fmla="*/ 6621274 h 7957261"/>
              <a:gd name="connsiteX3767" fmla="*/ 915605 w 6291298"/>
              <a:gd name="connsiteY3767" fmla="*/ 6603107 h 7957261"/>
              <a:gd name="connsiteX3768" fmla="*/ 932362 w 6291298"/>
              <a:gd name="connsiteY3768" fmla="*/ 6606004 h 7957261"/>
              <a:gd name="connsiteX3769" fmla="*/ 943741 w 6291298"/>
              <a:gd name="connsiteY3769" fmla="*/ 6590851 h 7957261"/>
              <a:gd name="connsiteX3770" fmla="*/ 939783 w 6291298"/>
              <a:gd name="connsiteY3770" fmla="*/ 6590516 h 7957261"/>
              <a:gd name="connsiteX3771" fmla="*/ 941367 w 6291298"/>
              <a:gd name="connsiteY3771" fmla="*/ 6566943 h 7957261"/>
              <a:gd name="connsiteX3772" fmla="*/ 919960 w 6291298"/>
              <a:gd name="connsiteY3772" fmla="*/ 6533836 h 7957261"/>
              <a:gd name="connsiteX3773" fmla="*/ 917233 w 6291298"/>
              <a:gd name="connsiteY3773" fmla="*/ 6525948 h 7957261"/>
              <a:gd name="connsiteX3774" fmla="*/ 880391 w 6291298"/>
              <a:gd name="connsiteY3774" fmla="*/ 6497912 h 7957261"/>
              <a:gd name="connsiteX3775" fmla="*/ 895227 w 6291298"/>
              <a:gd name="connsiteY3775" fmla="*/ 6492118 h 7957261"/>
              <a:gd name="connsiteX3776" fmla="*/ 917167 w 6291298"/>
              <a:gd name="connsiteY3776" fmla="*/ 6472084 h 7957261"/>
              <a:gd name="connsiteX3777" fmla="*/ 934050 w 6291298"/>
              <a:gd name="connsiteY3777" fmla="*/ 6467873 h 7957261"/>
              <a:gd name="connsiteX3778" fmla="*/ 967901 w 6291298"/>
              <a:gd name="connsiteY3778" fmla="*/ 6445625 h 7957261"/>
              <a:gd name="connsiteX3779" fmla="*/ 1000533 w 6291298"/>
              <a:gd name="connsiteY3779" fmla="*/ 6435093 h 7957261"/>
              <a:gd name="connsiteX3780" fmla="*/ 997736 w 6291298"/>
              <a:gd name="connsiteY3780" fmla="*/ 6425791 h 7957261"/>
              <a:gd name="connsiteX3781" fmla="*/ 983806 w 6291298"/>
              <a:gd name="connsiteY3781" fmla="*/ 6401710 h 7957261"/>
              <a:gd name="connsiteX3782" fmla="*/ 1009784 w 6291298"/>
              <a:gd name="connsiteY3782" fmla="*/ 6379734 h 7957261"/>
              <a:gd name="connsiteX3783" fmla="*/ 1021858 w 6291298"/>
              <a:gd name="connsiteY3783" fmla="*/ 6369275 h 7957261"/>
              <a:gd name="connsiteX3784" fmla="*/ 1015500 w 6291298"/>
              <a:gd name="connsiteY3784" fmla="*/ 6363968 h 7957261"/>
              <a:gd name="connsiteX3785" fmla="*/ 990763 w 6291298"/>
              <a:gd name="connsiteY3785" fmla="*/ 6361065 h 7957261"/>
              <a:gd name="connsiteX3786" fmla="*/ 980212 w 6291298"/>
              <a:gd name="connsiteY3786" fmla="*/ 6362254 h 7957261"/>
              <a:gd name="connsiteX3787" fmla="*/ 966680 w 6291298"/>
              <a:gd name="connsiteY3787" fmla="*/ 6369770 h 7957261"/>
              <a:gd name="connsiteX3788" fmla="*/ 924049 w 6291298"/>
              <a:gd name="connsiteY3788" fmla="*/ 6367635 h 7957261"/>
              <a:gd name="connsiteX3789" fmla="*/ 880797 w 6291298"/>
              <a:gd name="connsiteY3789" fmla="*/ 6377938 h 7957261"/>
              <a:gd name="connsiteX3790" fmla="*/ 836154 w 6291298"/>
              <a:gd name="connsiteY3790" fmla="*/ 6378856 h 7957261"/>
              <a:gd name="connsiteX3791" fmla="*/ 850039 w 6291298"/>
              <a:gd name="connsiteY3791" fmla="*/ 6355319 h 7957261"/>
              <a:gd name="connsiteX3792" fmla="*/ 843007 w 6291298"/>
              <a:gd name="connsiteY3792" fmla="*/ 6345791 h 7957261"/>
              <a:gd name="connsiteX3793" fmla="*/ 833394 w 6291298"/>
              <a:gd name="connsiteY3793" fmla="*/ 6341149 h 7957261"/>
              <a:gd name="connsiteX3794" fmla="*/ 793111 w 6291298"/>
              <a:gd name="connsiteY3794" fmla="*/ 6354592 h 7957261"/>
              <a:gd name="connsiteX3795" fmla="*/ 773894 w 6291298"/>
              <a:gd name="connsiteY3795" fmla="*/ 6347390 h 7957261"/>
              <a:gd name="connsiteX3796" fmla="*/ 755185 w 6291298"/>
              <a:gd name="connsiteY3796" fmla="*/ 6379920 h 7957261"/>
              <a:gd name="connsiteX3797" fmla="*/ 745070 w 6291298"/>
              <a:gd name="connsiteY3797" fmla="*/ 6384301 h 7957261"/>
              <a:gd name="connsiteX3798" fmla="*/ 715650 w 6291298"/>
              <a:gd name="connsiteY3798" fmla="*/ 6401082 h 7957261"/>
              <a:gd name="connsiteX3799" fmla="*/ 693211 w 6291298"/>
              <a:gd name="connsiteY3799" fmla="*/ 6391323 h 7957261"/>
              <a:gd name="connsiteX3800" fmla="*/ 692957 w 6291298"/>
              <a:gd name="connsiteY3800" fmla="*/ 6391906 h 7957261"/>
              <a:gd name="connsiteX3801" fmla="*/ 692659 w 6291298"/>
              <a:gd name="connsiteY3801" fmla="*/ 6391545 h 7957261"/>
              <a:gd name="connsiteX3802" fmla="*/ 683960 w 6291298"/>
              <a:gd name="connsiteY3802" fmla="*/ 6400008 h 7957261"/>
              <a:gd name="connsiteX3803" fmla="*/ 655527 w 6291298"/>
              <a:gd name="connsiteY3803" fmla="*/ 6406129 h 7957261"/>
              <a:gd name="connsiteX3804" fmla="*/ 628423 w 6291298"/>
              <a:gd name="connsiteY3804" fmla="*/ 6381401 h 7957261"/>
              <a:gd name="connsiteX3805" fmla="*/ 674980 w 6291298"/>
              <a:gd name="connsiteY3805" fmla="*/ 6359826 h 7957261"/>
              <a:gd name="connsiteX3806" fmla="*/ 684926 w 6291298"/>
              <a:gd name="connsiteY3806" fmla="*/ 6355834 h 7957261"/>
              <a:gd name="connsiteX3807" fmla="*/ 687363 w 6291298"/>
              <a:gd name="connsiteY3807" fmla="*/ 6346034 h 7957261"/>
              <a:gd name="connsiteX3808" fmla="*/ 676825 w 6291298"/>
              <a:gd name="connsiteY3808" fmla="*/ 6337755 h 7957261"/>
              <a:gd name="connsiteX3809" fmla="*/ 691029 w 6291298"/>
              <a:gd name="connsiteY3809" fmla="*/ 6334458 h 7957261"/>
              <a:gd name="connsiteX3810" fmla="*/ 727966 w 6291298"/>
              <a:gd name="connsiteY3810" fmla="*/ 6339200 h 7957261"/>
              <a:gd name="connsiteX3811" fmla="*/ 741172 w 6291298"/>
              <a:gd name="connsiteY3811" fmla="*/ 6322993 h 7957261"/>
              <a:gd name="connsiteX3812" fmla="*/ 761216 w 6291298"/>
              <a:gd name="connsiteY3812" fmla="*/ 6335638 h 7957261"/>
              <a:gd name="connsiteX3813" fmla="*/ 771274 w 6291298"/>
              <a:gd name="connsiteY3813" fmla="*/ 6339781 h 7957261"/>
              <a:gd name="connsiteX3814" fmla="*/ 782912 w 6291298"/>
              <a:gd name="connsiteY3814" fmla="*/ 6312494 h 7957261"/>
              <a:gd name="connsiteX3815" fmla="*/ 765346 w 6291298"/>
              <a:gd name="connsiteY3815" fmla="*/ 6316176 h 7957261"/>
              <a:gd name="connsiteX3816" fmla="*/ 769259 w 6291298"/>
              <a:gd name="connsiteY3816" fmla="*/ 6301936 h 7957261"/>
              <a:gd name="connsiteX3817" fmla="*/ 783136 w 6291298"/>
              <a:gd name="connsiteY3817" fmla="*/ 6309357 h 7957261"/>
              <a:gd name="connsiteX3818" fmla="*/ 785379 w 6291298"/>
              <a:gd name="connsiteY3818" fmla="*/ 6305250 h 7957261"/>
              <a:gd name="connsiteX3819" fmla="*/ 817475 w 6291298"/>
              <a:gd name="connsiteY3819" fmla="*/ 6306961 h 7957261"/>
              <a:gd name="connsiteX3820" fmla="*/ 819215 w 6291298"/>
              <a:gd name="connsiteY3820" fmla="*/ 6311877 h 7957261"/>
              <a:gd name="connsiteX3821" fmla="*/ 869512 w 6291298"/>
              <a:gd name="connsiteY3821" fmla="*/ 6295858 h 7957261"/>
              <a:gd name="connsiteX3822" fmla="*/ 879167 w 6291298"/>
              <a:gd name="connsiteY3822" fmla="*/ 6293587 h 7957261"/>
              <a:gd name="connsiteX3823" fmla="*/ 920694 w 6291298"/>
              <a:gd name="connsiteY3823" fmla="*/ 6263125 h 7957261"/>
              <a:gd name="connsiteX3824" fmla="*/ 923207 w 6291298"/>
              <a:gd name="connsiteY3824" fmla="*/ 6256823 h 7957261"/>
              <a:gd name="connsiteX3825" fmla="*/ 920631 w 6291298"/>
              <a:gd name="connsiteY3825" fmla="*/ 6236526 h 7957261"/>
              <a:gd name="connsiteX3826" fmla="*/ 931932 w 6291298"/>
              <a:gd name="connsiteY3826" fmla="*/ 6237282 h 7957261"/>
              <a:gd name="connsiteX3827" fmla="*/ 939070 w 6291298"/>
              <a:gd name="connsiteY3827" fmla="*/ 6233454 h 7957261"/>
              <a:gd name="connsiteX3828" fmla="*/ 941421 w 6291298"/>
              <a:gd name="connsiteY3828" fmla="*/ 6229624 h 7957261"/>
              <a:gd name="connsiteX3829" fmla="*/ 976440 w 6291298"/>
              <a:gd name="connsiteY3829" fmla="*/ 6233533 h 7957261"/>
              <a:gd name="connsiteX3830" fmla="*/ 978529 w 6291298"/>
              <a:gd name="connsiteY3830" fmla="*/ 6228203 h 7957261"/>
              <a:gd name="connsiteX3831" fmla="*/ 1000026 w 6291298"/>
              <a:gd name="connsiteY3831" fmla="*/ 6235933 h 7957261"/>
              <a:gd name="connsiteX3832" fmla="*/ 1010759 w 6291298"/>
              <a:gd name="connsiteY3832" fmla="*/ 6238522 h 7957261"/>
              <a:gd name="connsiteX3833" fmla="*/ 1024717 w 6291298"/>
              <a:gd name="connsiteY3833" fmla="*/ 6237891 h 7957261"/>
              <a:gd name="connsiteX3834" fmla="*/ 1031930 w 6291298"/>
              <a:gd name="connsiteY3834" fmla="*/ 6223929 h 7957261"/>
              <a:gd name="connsiteX3835" fmla="*/ 1038246 w 6291298"/>
              <a:gd name="connsiteY3835" fmla="*/ 6236150 h 7957261"/>
              <a:gd name="connsiteX3836" fmla="*/ 1052825 w 6291298"/>
              <a:gd name="connsiteY3836" fmla="*/ 6240844 h 7957261"/>
              <a:gd name="connsiteX3837" fmla="*/ 1066878 w 6291298"/>
              <a:gd name="connsiteY3837" fmla="*/ 6234466 h 7957261"/>
              <a:gd name="connsiteX3838" fmla="*/ 997266 w 6291298"/>
              <a:gd name="connsiteY3838" fmla="*/ 6142871 h 7957261"/>
              <a:gd name="connsiteX3839" fmla="*/ 997071 w 6291298"/>
              <a:gd name="connsiteY3839" fmla="*/ 6142877 h 7957261"/>
              <a:gd name="connsiteX3840" fmla="*/ 991800 w 6291298"/>
              <a:gd name="connsiteY3840" fmla="*/ 6136039 h 7957261"/>
              <a:gd name="connsiteX3841" fmla="*/ 982277 w 6291298"/>
              <a:gd name="connsiteY3841" fmla="*/ 6128924 h 7957261"/>
              <a:gd name="connsiteX3842" fmla="*/ 981902 w 6291298"/>
              <a:gd name="connsiteY3842" fmla="*/ 6122654 h 7957261"/>
              <a:gd name="connsiteX3843" fmla="*/ 958674 w 6291298"/>
              <a:gd name="connsiteY3843" fmla="*/ 6092090 h 7957261"/>
              <a:gd name="connsiteX3844" fmla="*/ 912525 w 6291298"/>
              <a:gd name="connsiteY3844" fmla="*/ 6020146 h 7957261"/>
              <a:gd name="connsiteX3845" fmla="*/ 901524 w 6291298"/>
              <a:gd name="connsiteY3845" fmla="*/ 6026187 h 7957261"/>
              <a:gd name="connsiteX3846" fmla="*/ 873166 w 6291298"/>
              <a:gd name="connsiteY3846" fmla="*/ 6033118 h 7957261"/>
              <a:gd name="connsiteX3847" fmla="*/ 891780 w 6291298"/>
              <a:gd name="connsiteY3847" fmla="*/ 6004475 h 7957261"/>
              <a:gd name="connsiteX3848" fmla="*/ 892274 w 6291298"/>
              <a:gd name="connsiteY3848" fmla="*/ 5999144 h 7957261"/>
              <a:gd name="connsiteX3849" fmla="*/ 883068 w 6291298"/>
              <a:gd name="connsiteY3849" fmla="*/ 5995141 h 7957261"/>
              <a:gd name="connsiteX3850" fmla="*/ 863055 w 6291298"/>
              <a:gd name="connsiteY3850" fmla="*/ 5998684 h 7957261"/>
              <a:gd name="connsiteX3851" fmla="*/ 824630 w 6291298"/>
              <a:gd name="connsiteY3851" fmla="*/ 6007851 h 7957261"/>
              <a:gd name="connsiteX3852" fmla="*/ 817987 w 6291298"/>
              <a:gd name="connsiteY3852" fmla="*/ 6006348 h 7957261"/>
              <a:gd name="connsiteX3853" fmla="*/ 812864 w 6291298"/>
              <a:gd name="connsiteY3853" fmla="*/ 6014979 h 7957261"/>
              <a:gd name="connsiteX3854" fmla="*/ 723558 w 6291298"/>
              <a:gd name="connsiteY3854" fmla="*/ 6024202 h 7957261"/>
              <a:gd name="connsiteX3855" fmla="*/ 717734 w 6291298"/>
              <a:gd name="connsiteY3855" fmla="*/ 5993018 h 7957261"/>
              <a:gd name="connsiteX3856" fmla="*/ 718900 w 6291298"/>
              <a:gd name="connsiteY3856" fmla="*/ 5978275 h 7957261"/>
              <a:gd name="connsiteX3857" fmla="*/ 700119 w 6291298"/>
              <a:gd name="connsiteY3857" fmla="*/ 5987899 h 7957261"/>
              <a:gd name="connsiteX3858" fmla="*/ 703972 w 6291298"/>
              <a:gd name="connsiteY3858" fmla="*/ 5954915 h 7957261"/>
              <a:gd name="connsiteX3859" fmla="*/ 706266 w 6291298"/>
              <a:gd name="connsiteY3859" fmla="*/ 5940202 h 7957261"/>
              <a:gd name="connsiteX3860" fmla="*/ 715527 w 6291298"/>
              <a:gd name="connsiteY3860" fmla="*/ 5941457 h 7957261"/>
              <a:gd name="connsiteX3861" fmla="*/ 712537 w 6291298"/>
              <a:gd name="connsiteY3861" fmla="*/ 5951477 h 7957261"/>
              <a:gd name="connsiteX3862" fmla="*/ 729709 w 6291298"/>
              <a:gd name="connsiteY3862" fmla="*/ 5951321 h 7957261"/>
              <a:gd name="connsiteX3863" fmla="*/ 736848 w 6291298"/>
              <a:gd name="connsiteY3863" fmla="*/ 5947495 h 7957261"/>
              <a:gd name="connsiteX3864" fmla="*/ 754604 w 6291298"/>
              <a:gd name="connsiteY3864" fmla="*/ 5930262 h 7957261"/>
              <a:gd name="connsiteX3865" fmla="*/ 751788 w 6291298"/>
              <a:gd name="connsiteY3865" fmla="*/ 5961385 h 7957261"/>
              <a:gd name="connsiteX3866" fmla="*/ 751083 w 6291298"/>
              <a:gd name="connsiteY3866" fmla="*/ 5974018 h 7957261"/>
              <a:gd name="connsiteX3867" fmla="*/ 751659 w 6291298"/>
              <a:gd name="connsiteY3867" fmla="*/ 5974269 h 7957261"/>
              <a:gd name="connsiteX3868" fmla="*/ 751851 w 6291298"/>
              <a:gd name="connsiteY3868" fmla="*/ 5974352 h 7957261"/>
              <a:gd name="connsiteX3869" fmla="*/ 772471 w 6291298"/>
              <a:gd name="connsiteY3869" fmla="*/ 5954206 h 7957261"/>
              <a:gd name="connsiteX3870" fmla="*/ 773661 w 6291298"/>
              <a:gd name="connsiteY3870" fmla="*/ 5939935 h 7957261"/>
              <a:gd name="connsiteX3871" fmla="*/ 788606 w 6291298"/>
              <a:gd name="connsiteY3871" fmla="*/ 5942277 h 7957261"/>
              <a:gd name="connsiteX3872" fmla="*/ 823930 w 6291298"/>
              <a:gd name="connsiteY3872" fmla="*/ 5934995 h 7957261"/>
              <a:gd name="connsiteX3873" fmla="*/ 842809 w 6291298"/>
              <a:gd name="connsiteY3873" fmla="*/ 5912822 h 7957261"/>
              <a:gd name="connsiteX3874" fmla="*/ 844054 w 6291298"/>
              <a:gd name="connsiteY3874" fmla="*/ 5911871 h 7957261"/>
              <a:gd name="connsiteX3875" fmla="*/ 792659 w 6291298"/>
              <a:gd name="connsiteY3875" fmla="*/ 5816611 h 7957261"/>
              <a:gd name="connsiteX3876" fmla="*/ 771802 w 6291298"/>
              <a:gd name="connsiteY3876" fmla="*/ 5824675 h 7957261"/>
              <a:gd name="connsiteX3877" fmla="*/ 748250 w 6291298"/>
              <a:gd name="connsiteY3877" fmla="*/ 5825833 h 7957261"/>
              <a:gd name="connsiteX3878" fmla="*/ 749619 w 6291298"/>
              <a:gd name="connsiteY3878" fmla="*/ 5821115 h 7957261"/>
              <a:gd name="connsiteX3879" fmla="*/ 745201 w 6291298"/>
              <a:gd name="connsiteY3879" fmla="*/ 5830746 h 7957261"/>
              <a:gd name="connsiteX3880" fmla="*/ 740768 w 6291298"/>
              <a:gd name="connsiteY3880" fmla="*/ 5828355 h 7957261"/>
              <a:gd name="connsiteX3881" fmla="*/ 730433 w 6291298"/>
              <a:gd name="connsiteY3881" fmla="*/ 5824324 h 7957261"/>
              <a:gd name="connsiteX3882" fmla="*/ 710659 w 6291298"/>
              <a:gd name="connsiteY3882" fmla="*/ 5809485 h 7957261"/>
              <a:gd name="connsiteX3883" fmla="*/ 700917 w 6291298"/>
              <a:gd name="connsiteY3883" fmla="*/ 5804093 h 7957261"/>
              <a:gd name="connsiteX3884" fmla="*/ 696935 w 6291298"/>
              <a:gd name="connsiteY3884" fmla="*/ 5803286 h 7957261"/>
              <a:gd name="connsiteX3885" fmla="*/ 689966 w 6291298"/>
              <a:gd name="connsiteY3885" fmla="*/ 5806725 h 7957261"/>
              <a:gd name="connsiteX3886" fmla="*/ 679048 w 6291298"/>
              <a:gd name="connsiteY3886" fmla="*/ 5819768 h 7957261"/>
              <a:gd name="connsiteX3887" fmla="*/ 676053 w 6291298"/>
              <a:gd name="connsiteY3887" fmla="*/ 5794666 h 7957261"/>
              <a:gd name="connsiteX3888" fmla="*/ 689249 w 6291298"/>
              <a:gd name="connsiteY3888" fmla="*/ 5782151 h 7957261"/>
              <a:gd name="connsiteX3889" fmla="*/ 700939 w 6291298"/>
              <a:gd name="connsiteY3889" fmla="*/ 5777300 h 7957261"/>
              <a:gd name="connsiteX3890" fmla="*/ 704386 w 6291298"/>
              <a:gd name="connsiteY3890" fmla="*/ 5770943 h 7957261"/>
              <a:gd name="connsiteX3891" fmla="*/ 702355 w 6291298"/>
              <a:gd name="connsiteY3891" fmla="*/ 5767749 h 7957261"/>
              <a:gd name="connsiteX3892" fmla="*/ 644261 w 6291298"/>
              <a:gd name="connsiteY3892" fmla="*/ 5768132 h 7957261"/>
              <a:gd name="connsiteX3893" fmla="*/ 641765 w 6291298"/>
              <a:gd name="connsiteY3893" fmla="*/ 5772823 h 7957261"/>
              <a:gd name="connsiteX3894" fmla="*/ 603426 w 6291298"/>
              <a:gd name="connsiteY3894" fmla="*/ 5762389 h 7957261"/>
              <a:gd name="connsiteX3895" fmla="*/ 593128 w 6291298"/>
              <a:gd name="connsiteY3895" fmla="*/ 5762993 h 7957261"/>
              <a:gd name="connsiteX3896" fmla="*/ 598806 w 6291298"/>
              <a:gd name="connsiteY3896" fmla="*/ 5748365 h 7957261"/>
              <a:gd name="connsiteX3897" fmla="*/ 620188 w 6291298"/>
              <a:gd name="connsiteY3897" fmla="*/ 5740103 h 7957261"/>
              <a:gd name="connsiteX3898" fmla="*/ 644020 w 6291298"/>
              <a:gd name="connsiteY3898" fmla="*/ 5712573 h 7957261"/>
              <a:gd name="connsiteX3899" fmla="*/ 646322 w 6291298"/>
              <a:gd name="connsiteY3899" fmla="*/ 5680534 h 7957261"/>
              <a:gd name="connsiteX3900" fmla="*/ 655928 w 6291298"/>
              <a:gd name="connsiteY3900" fmla="*/ 5683093 h 7957261"/>
              <a:gd name="connsiteX3901" fmla="*/ 678001 w 6291298"/>
              <a:gd name="connsiteY3901" fmla="*/ 5704708 h 7957261"/>
              <a:gd name="connsiteX3902" fmla="*/ 732764 w 6291298"/>
              <a:gd name="connsiteY3902" fmla="*/ 5767572 h 7957261"/>
              <a:gd name="connsiteX3903" fmla="*/ 759894 w 6291298"/>
              <a:gd name="connsiteY3903" fmla="*/ 5786997 h 7957261"/>
              <a:gd name="connsiteX3904" fmla="*/ 767041 w 6291298"/>
              <a:gd name="connsiteY3904" fmla="*/ 5769131 h 7957261"/>
              <a:gd name="connsiteX3905" fmla="*/ 754825 w 6291298"/>
              <a:gd name="connsiteY3905" fmla="*/ 5746489 h 7957261"/>
              <a:gd name="connsiteX3906" fmla="*/ 674498 w 6291298"/>
              <a:gd name="connsiteY3906" fmla="*/ 5568302 h 7957261"/>
              <a:gd name="connsiteX3907" fmla="*/ 656587 w 6291298"/>
              <a:gd name="connsiteY3907" fmla="*/ 5520243 h 7957261"/>
              <a:gd name="connsiteX3908" fmla="*/ 638315 w 6291298"/>
              <a:gd name="connsiteY3908" fmla="*/ 5536771 h 7957261"/>
              <a:gd name="connsiteX3909" fmla="*/ 614790 w 6291298"/>
              <a:gd name="connsiteY3909" fmla="*/ 5548519 h 7957261"/>
              <a:gd name="connsiteX3910" fmla="*/ 610147 w 6291298"/>
              <a:gd name="connsiteY3910" fmla="*/ 5580697 h 7957261"/>
              <a:gd name="connsiteX3911" fmla="*/ 597099 w 6291298"/>
              <a:gd name="connsiteY3911" fmla="*/ 5559310 h 7957261"/>
              <a:gd name="connsiteX3912" fmla="*/ 592088 w 6291298"/>
              <a:gd name="connsiteY3912" fmla="*/ 5556669 h 7957261"/>
              <a:gd name="connsiteX3913" fmla="*/ 522522 w 6291298"/>
              <a:gd name="connsiteY3913" fmla="*/ 5576092 h 7957261"/>
              <a:gd name="connsiteX3914" fmla="*/ 477306 w 6291298"/>
              <a:gd name="connsiteY3914" fmla="*/ 5631290 h 7957261"/>
              <a:gd name="connsiteX3915" fmla="*/ 458701 w 6291298"/>
              <a:gd name="connsiteY3915" fmla="*/ 5609567 h 7957261"/>
              <a:gd name="connsiteX3916" fmla="*/ 403631 w 6291298"/>
              <a:gd name="connsiteY3916" fmla="*/ 5610341 h 7957261"/>
              <a:gd name="connsiteX3917" fmla="*/ 366477 w 6291298"/>
              <a:gd name="connsiteY3917" fmla="*/ 5624451 h 7957261"/>
              <a:gd name="connsiteX3918" fmla="*/ 384520 w 6291298"/>
              <a:gd name="connsiteY3918" fmla="*/ 5650089 h 7957261"/>
              <a:gd name="connsiteX3919" fmla="*/ 400663 w 6291298"/>
              <a:gd name="connsiteY3919" fmla="*/ 5667508 h 7957261"/>
              <a:gd name="connsiteX3920" fmla="*/ 394891 w 6291298"/>
              <a:gd name="connsiteY3920" fmla="*/ 5686023 h 7957261"/>
              <a:gd name="connsiteX3921" fmla="*/ 411234 w 6291298"/>
              <a:gd name="connsiteY3921" fmla="*/ 5705607 h 7957261"/>
              <a:gd name="connsiteX3922" fmla="*/ 425815 w 6291298"/>
              <a:gd name="connsiteY3922" fmla="*/ 5760703 h 7957261"/>
              <a:gd name="connsiteX3923" fmla="*/ 359713 w 6291298"/>
              <a:gd name="connsiteY3923" fmla="*/ 5739118 h 7957261"/>
              <a:gd name="connsiteX3924" fmla="*/ 339338 w 6291298"/>
              <a:gd name="connsiteY3924" fmla="*/ 5776006 h 7957261"/>
              <a:gd name="connsiteX3925" fmla="*/ 323098 w 6291298"/>
              <a:gd name="connsiteY3925" fmla="*/ 5781883 h 7957261"/>
              <a:gd name="connsiteX3926" fmla="*/ 326482 w 6291298"/>
              <a:gd name="connsiteY3926" fmla="*/ 5768335 h 7957261"/>
              <a:gd name="connsiteX3927" fmla="*/ 345495 w 6291298"/>
              <a:gd name="connsiteY3927" fmla="*/ 5738249 h 7957261"/>
              <a:gd name="connsiteX3928" fmla="*/ 346085 w 6291298"/>
              <a:gd name="connsiteY3928" fmla="*/ 5649318 h 7957261"/>
              <a:gd name="connsiteX3929" fmla="*/ 335724 w 6291298"/>
              <a:gd name="connsiteY3929" fmla="*/ 5636956 h 7957261"/>
              <a:gd name="connsiteX3930" fmla="*/ 345194 w 6291298"/>
              <a:gd name="connsiteY3930" fmla="*/ 5603643 h 7957261"/>
              <a:gd name="connsiteX3931" fmla="*/ 386607 w 6291298"/>
              <a:gd name="connsiteY3931" fmla="*/ 5590229 h 7957261"/>
              <a:gd name="connsiteX3932" fmla="*/ 418645 w 6291298"/>
              <a:gd name="connsiteY3932" fmla="*/ 5567424 h 7957261"/>
              <a:gd name="connsiteX3933" fmla="*/ 432257 w 6291298"/>
              <a:gd name="connsiteY3933" fmla="*/ 5584897 h 7957261"/>
              <a:gd name="connsiteX3934" fmla="*/ 441576 w 6291298"/>
              <a:gd name="connsiteY3934" fmla="*/ 5577628 h 7957261"/>
              <a:gd name="connsiteX3935" fmla="*/ 488678 w 6291298"/>
              <a:gd name="connsiteY3935" fmla="*/ 5567382 h 7957261"/>
              <a:gd name="connsiteX3936" fmla="*/ 507361 w 6291298"/>
              <a:gd name="connsiteY3936" fmla="*/ 5526523 h 7957261"/>
              <a:gd name="connsiteX3937" fmla="*/ 527095 w 6291298"/>
              <a:gd name="connsiteY3937" fmla="*/ 5528865 h 7957261"/>
              <a:gd name="connsiteX3938" fmla="*/ 550577 w 6291298"/>
              <a:gd name="connsiteY3938" fmla="*/ 5538848 h 7957261"/>
              <a:gd name="connsiteX3939" fmla="*/ 562409 w 6291298"/>
              <a:gd name="connsiteY3939" fmla="*/ 5525277 h 7957261"/>
              <a:gd name="connsiteX3940" fmla="*/ 606475 w 6291298"/>
              <a:gd name="connsiteY3940" fmla="*/ 5512902 h 7957261"/>
              <a:gd name="connsiteX3941" fmla="*/ 647580 w 6291298"/>
              <a:gd name="connsiteY3941" fmla="*/ 5496072 h 7957261"/>
              <a:gd name="connsiteX3942" fmla="*/ 607388 w 6291298"/>
              <a:gd name="connsiteY3942" fmla="*/ 5388228 h 7957261"/>
              <a:gd name="connsiteX3943" fmla="*/ 453415 w 6291298"/>
              <a:gd name="connsiteY3943" fmla="*/ 4674602 h 7957261"/>
              <a:gd name="connsiteX3944" fmla="*/ 445372 w 6291298"/>
              <a:gd name="connsiteY3944" fmla="*/ 4560575 h 7957261"/>
              <a:gd name="connsiteX3945" fmla="*/ 440367 w 6291298"/>
              <a:gd name="connsiteY3945" fmla="*/ 4554399 h 7957261"/>
              <a:gd name="connsiteX3946" fmla="*/ 423166 w 6291298"/>
              <a:gd name="connsiteY3946" fmla="*/ 4532436 h 7957261"/>
              <a:gd name="connsiteX3947" fmla="*/ 443548 w 6291298"/>
              <a:gd name="connsiteY3947" fmla="*/ 4534707 h 7957261"/>
              <a:gd name="connsiteX3948" fmla="*/ 435236 w 6291298"/>
              <a:gd name="connsiteY3948" fmla="*/ 4416866 h 7957261"/>
              <a:gd name="connsiteX3949" fmla="*/ 434379 w 6291298"/>
              <a:gd name="connsiteY3949" fmla="*/ 4414867 h 7957261"/>
              <a:gd name="connsiteX3950" fmla="*/ 421716 w 6291298"/>
              <a:gd name="connsiteY3950" fmla="*/ 4402558 h 7957261"/>
              <a:gd name="connsiteX3951" fmla="*/ 432354 w 6291298"/>
              <a:gd name="connsiteY3951" fmla="*/ 4392891 h 7957261"/>
              <a:gd name="connsiteX3952" fmla="*/ 434371 w 6291298"/>
              <a:gd name="connsiteY3952" fmla="*/ 4390321 h 7957261"/>
              <a:gd name="connsiteX3953" fmla="*/ 434241 w 6291298"/>
              <a:gd name="connsiteY3953" fmla="*/ 4181646 h 7957261"/>
              <a:gd name="connsiteX3954" fmla="*/ 430424 w 6291298"/>
              <a:gd name="connsiteY3954" fmla="*/ 4179383 h 7957261"/>
              <a:gd name="connsiteX3955" fmla="*/ 429388 w 6291298"/>
              <a:gd name="connsiteY3955" fmla="*/ 4166628 h 7957261"/>
              <a:gd name="connsiteX3956" fmla="*/ 410388 w 6291298"/>
              <a:gd name="connsiteY3956" fmla="*/ 4175955 h 7957261"/>
              <a:gd name="connsiteX3957" fmla="*/ 396319 w 6291298"/>
              <a:gd name="connsiteY3957" fmla="*/ 4179168 h 7957261"/>
              <a:gd name="connsiteX3958" fmla="*/ 396715 w 6291298"/>
              <a:gd name="connsiteY3958" fmla="*/ 4166441 h 7957261"/>
              <a:gd name="connsiteX3959" fmla="*/ 419512 w 6291298"/>
              <a:gd name="connsiteY3959" fmla="*/ 4152898 h 7957261"/>
              <a:gd name="connsiteX3960" fmla="*/ 429727 w 6291298"/>
              <a:gd name="connsiteY3960" fmla="*/ 4166293 h 7957261"/>
              <a:gd name="connsiteX3961" fmla="*/ 434231 w 6291298"/>
              <a:gd name="connsiteY3961" fmla="*/ 4164986 h 7957261"/>
              <a:gd name="connsiteX3962" fmla="*/ 434223 w 6291298"/>
              <a:gd name="connsiteY3962" fmla="*/ 4151615 h 7957261"/>
              <a:gd name="connsiteX3963" fmla="*/ 437085 w 6291298"/>
              <a:gd name="connsiteY3963" fmla="*/ 4107777 h 7957261"/>
              <a:gd name="connsiteX3964" fmla="*/ 431693 w 6291298"/>
              <a:gd name="connsiteY3964" fmla="*/ 4108549 h 7957261"/>
              <a:gd name="connsiteX3965" fmla="*/ 423340 w 6291298"/>
              <a:gd name="connsiteY3965" fmla="*/ 4076700 h 7957261"/>
              <a:gd name="connsiteX3966" fmla="*/ 436999 w 6291298"/>
              <a:gd name="connsiteY3966" fmla="*/ 4089623 h 7957261"/>
              <a:gd name="connsiteX3967" fmla="*/ 438072 w 6291298"/>
              <a:gd name="connsiteY3967" fmla="*/ 4092659 h 7957261"/>
              <a:gd name="connsiteX3968" fmla="*/ 449316 w 6291298"/>
              <a:gd name="connsiteY3968" fmla="*/ 3920482 h 7957261"/>
              <a:gd name="connsiteX3969" fmla="*/ 470356 w 6291298"/>
              <a:gd name="connsiteY3969" fmla="*/ 3759904 h 7957261"/>
              <a:gd name="connsiteX3970" fmla="*/ 465255 w 6291298"/>
              <a:gd name="connsiteY3970" fmla="*/ 3759889 h 7957261"/>
              <a:gd name="connsiteX3971" fmla="*/ 460630 w 6291298"/>
              <a:gd name="connsiteY3971" fmla="*/ 3740850 h 7957261"/>
              <a:gd name="connsiteX3972" fmla="*/ 442016 w 6291298"/>
              <a:gd name="connsiteY3972" fmla="*/ 3725573 h 7957261"/>
              <a:gd name="connsiteX3973" fmla="*/ 434005 w 6291298"/>
              <a:gd name="connsiteY3973" fmla="*/ 3692869 h 7957261"/>
              <a:gd name="connsiteX3974" fmla="*/ 458276 w 6291298"/>
              <a:gd name="connsiteY3974" fmla="*/ 3685707 h 7957261"/>
              <a:gd name="connsiteX3975" fmla="*/ 478833 w 6291298"/>
              <a:gd name="connsiteY3975" fmla="*/ 3682932 h 7957261"/>
              <a:gd name="connsiteX3976" fmla="*/ 483389 w 6291298"/>
              <a:gd name="connsiteY3976" fmla="*/ 3676598 h 7957261"/>
              <a:gd name="connsiteX3977" fmla="*/ 486714 w 6291298"/>
              <a:gd name="connsiteY3977" fmla="*/ 3658533 h 7957261"/>
              <a:gd name="connsiteX3978" fmla="*/ 486078 w 6291298"/>
              <a:gd name="connsiteY3978" fmla="*/ 3657539 h 7957261"/>
              <a:gd name="connsiteX3979" fmla="*/ 486922 w 6291298"/>
              <a:gd name="connsiteY3979" fmla="*/ 3657403 h 7957261"/>
              <a:gd name="connsiteX3980" fmla="*/ 492618 w 6291298"/>
              <a:gd name="connsiteY3980" fmla="*/ 3626449 h 7957261"/>
              <a:gd name="connsiteX3981" fmla="*/ 505994 w 6291298"/>
              <a:gd name="connsiteY3981" fmla="*/ 3566433 h 7957261"/>
              <a:gd name="connsiteX3982" fmla="*/ 498330 w 6291298"/>
              <a:gd name="connsiteY3982" fmla="*/ 3559665 h 7957261"/>
              <a:gd name="connsiteX3983" fmla="*/ 508264 w 6291298"/>
              <a:gd name="connsiteY3983" fmla="*/ 3556251 h 7957261"/>
              <a:gd name="connsiteX3984" fmla="*/ 510748 w 6291298"/>
              <a:gd name="connsiteY3984" fmla="*/ 3545098 h 7957261"/>
              <a:gd name="connsiteX3985" fmla="*/ 549836 w 6291298"/>
              <a:gd name="connsiteY3985" fmla="*/ 3411313 h 7957261"/>
              <a:gd name="connsiteX3986" fmla="*/ 597320 w 6291298"/>
              <a:gd name="connsiteY3986" fmla="*/ 3260947 h 7957261"/>
              <a:gd name="connsiteX3987" fmla="*/ 612749 w 6291298"/>
              <a:gd name="connsiteY3987" fmla="*/ 3223013 h 7957261"/>
              <a:gd name="connsiteX3988" fmla="*/ 612249 w 6291298"/>
              <a:gd name="connsiteY3988" fmla="*/ 3221787 h 7957261"/>
              <a:gd name="connsiteX3989" fmla="*/ 615687 w 6291298"/>
              <a:gd name="connsiteY3989" fmla="*/ 3214621 h 7957261"/>
              <a:gd name="connsiteX3990" fmla="*/ 616207 w 6291298"/>
              <a:gd name="connsiteY3990" fmla="*/ 3214513 h 7957261"/>
              <a:gd name="connsiteX3991" fmla="*/ 629660 w 6291298"/>
              <a:gd name="connsiteY3991" fmla="*/ 3181441 h 7957261"/>
              <a:gd name="connsiteX3992" fmla="*/ 626951 w 6291298"/>
              <a:gd name="connsiteY3992" fmla="*/ 3181059 h 7957261"/>
              <a:gd name="connsiteX3993" fmla="*/ 618028 w 6291298"/>
              <a:gd name="connsiteY3993" fmla="*/ 3176047 h 7957261"/>
              <a:gd name="connsiteX3994" fmla="*/ 617556 w 6291298"/>
              <a:gd name="connsiteY3994" fmla="*/ 3176047 h 7957261"/>
              <a:gd name="connsiteX3995" fmla="*/ 583861 w 6291298"/>
              <a:gd name="connsiteY3995" fmla="*/ 3194188 h 7957261"/>
              <a:gd name="connsiteX3996" fmla="*/ 575614 w 6291298"/>
              <a:gd name="connsiteY3996" fmla="*/ 3196815 h 7957261"/>
              <a:gd name="connsiteX3997" fmla="*/ 549225 w 6291298"/>
              <a:gd name="connsiteY3997" fmla="*/ 3220925 h 7957261"/>
              <a:gd name="connsiteX3998" fmla="*/ 514588 w 6291298"/>
              <a:gd name="connsiteY3998" fmla="*/ 3234771 h 7957261"/>
              <a:gd name="connsiteX3999" fmla="*/ 514355 w 6291298"/>
              <a:gd name="connsiteY3999" fmla="*/ 3236442 h 7957261"/>
              <a:gd name="connsiteX4000" fmla="*/ 510347 w 6291298"/>
              <a:gd name="connsiteY4000" fmla="*/ 3241455 h 7957261"/>
              <a:gd name="connsiteX4001" fmla="*/ 512939 w 6291298"/>
              <a:gd name="connsiteY4001" fmla="*/ 3259358 h 7957261"/>
              <a:gd name="connsiteX4002" fmla="*/ 491027 w 6291298"/>
              <a:gd name="connsiteY4002" fmla="*/ 3254584 h 7957261"/>
              <a:gd name="connsiteX4003" fmla="*/ 480423 w 6291298"/>
              <a:gd name="connsiteY4003" fmla="*/ 3263178 h 7957261"/>
              <a:gd name="connsiteX4004" fmla="*/ 463223 w 6291298"/>
              <a:gd name="connsiteY4004" fmla="*/ 3292062 h 7957261"/>
              <a:gd name="connsiteX4005" fmla="*/ 419396 w 6291298"/>
              <a:gd name="connsiteY4005" fmla="*/ 3280366 h 7957261"/>
              <a:gd name="connsiteX4006" fmla="*/ 397249 w 6291298"/>
              <a:gd name="connsiteY4006" fmla="*/ 3262222 h 7957261"/>
              <a:gd name="connsiteX4007" fmla="*/ 397249 w 6291298"/>
              <a:gd name="connsiteY4007" fmla="*/ 3261268 h 7957261"/>
              <a:gd name="connsiteX4008" fmla="*/ 396306 w 6291298"/>
              <a:gd name="connsiteY4008" fmla="*/ 3174614 h 7957261"/>
              <a:gd name="connsiteX4009" fmla="*/ 408558 w 6291298"/>
              <a:gd name="connsiteY4009" fmla="*/ 3156233 h 7957261"/>
              <a:gd name="connsiteX4010" fmla="*/ 409973 w 6291298"/>
              <a:gd name="connsiteY4010" fmla="*/ 3157426 h 7957261"/>
              <a:gd name="connsiteX4011" fmla="*/ 421518 w 6291298"/>
              <a:gd name="connsiteY4011" fmla="*/ 3147878 h 7957261"/>
              <a:gd name="connsiteX4012" fmla="*/ 473825 w 6291298"/>
              <a:gd name="connsiteY4012" fmla="*/ 3076263 h 7957261"/>
              <a:gd name="connsiteX4013" fmla="*/ 482309 w 6291298"/>
              <a:gd name="connsiteY4013" fmla="*/ 3073160 h 7957261"/>
              <a:gd name="connsiteX4014" fmla="*/ 485606 w 6291298"/>
              <a:gd name="connsiteY4014" fmla="*/ 3055493 h 7957261"/>
              <a:gd name="connsiteX4015" fmla="*/ 553703 w 6291298"/>
              <a:gd name="connsiteY4015" fmla="*/ 3034965 h 7957261"/>
              <a:gd name="connsiteX4016" fmla="*/ 553937 w 6291298"/>
              <a:gd name="connsiteY4016" fmla="*/ 3035442 h 7957261"/>
              <a:gd name="connsiteX4017" fmla="*/ 573965 w 6291298"/>
              <a:gd name="connsiteY4017" fmla="*/ 3010137 h 7957261"/>
              <a:gd name="connsiteX4018" fmla="*/ 587395 w 6291298"/>
              <a:gd name="connsiteY4018" fmla="*/ 2998202 h 7957261"/>
              <a:gd name="connsiteX4019" fmla="*/ 580798 w 6291298"/>
              <a:gd name="connsiteY4019" fmla="*/ 2972421 h 7957261"/>
              <a:gd name="connsiteX4020" fmla="*/ 591873 w 6291298"/>
              <a:gd name="connsiteY4020" fmla="*/ 2939954 h 7957261"/>
              <a:gd name="connsiteX4021" fmla="*/ 598705 w 6291298"/>
              <a:gd name="connsiteY4021" fmla="*/ 2927780 h 7957261"/>
              <a:gd name="connsiteX4022" fmla="*/ 592344 w 6291298"/>
              <a:gd name="connsiteY4022" fmla="*/ 2883857 h 7957261"/>
              <a:gd name="connsiteX4023" fmla="*/ 583861 w 6291298"/>
              <a:gd name="connsiteY4023" fmla="*/ 2896031 h 7957261"/>
              <a:gd name="connsiteX4024" fmla="*/ 650072 w 6291298"/>
              <a:gd name="connsiteY4024" fmla="*/ 2768794 h 7957261"/>
              <a:gd name="connsiteX4025" fmla="*/ 702380 w 6291298"/>
              <a:gd name="connsiteY4025" fmla="*/ 2731317 h 7957261"/>
              <a:gd name="connsiteX4026" fmla="*/ 725237 w 6291298"/>
              <a:gd name="connsiteY4026" fmla="*/ 2697180 h 7957261"/>
              <a:gd name="connsiteX4027" fmla="*/ 731362 w 6291298"/>
              <a:gd name="connsiteY4027" fmla="*/ 2692405 h 7957261"/>
              <a:gd name="connsiteX4028" fmla="*/ 853414 w 6291298"/>
              <a:gd name="connsiteY4028" fmla="*/ 2559679 h 7957261"/>
              <a:gd name="connsiteX4029" fmla="*/ 884988 w 6291298"/>
              <a:gd name="connsiteY4029" fmla="*/ 2510504 h 7957261"/>
              <a:gd name="connsiteX4030" fmla="*/ 892999 w 6291298"/>
              <a:gd name="connsiteY4030" fmla="*/ 2488542 h 7957261"/>
              <a:gd name="connsiteX4031" fmla="*/ 986306 w 6291298"/>
              <a:gd name="connsiteY4031" fmla="*/ 2432443 h 7957261"/>
              <a:gd name="connsiteX4032" fmla="*/ 1005627 w 6291298"/>
              <a:gd name="connsiteY4032" fmla="*/ 2413346 h 7957261"/>
              <a:gd name="connsiteX4033" fmla="*/ 1025421 w 6291298"/>
              <a:gd name="connsiteY4033" fmla="*/ 2388281 h 7957261"/>
              <a:gd name="connsiteX4034" fmla="*/ 1038615 w 6291298"/>
              <a:gd name="connsiteY4034" fmla="*/ 2374912 h 7957261"/>
              <a:gd name="connsiteX4035" fmla="*/ 1037909 w 6291298"/>
              <a:gd name="connsiteY4035" fmla="*/ 2369422 h 7957261"/>
              <a:gd name="connsiteX4036" fmla="*/ 1032017 w 6291298"/>
              <a:gd name="connsiteY4036" fmla="*/ 2357008 h 7957261"/>
              <a:gd name="connsiteX4037" fmla="*/ 1049454 w 6291298"/>
              <a:gd name="connsiteY4037" fmla="*/ 2362498 h 7957261"/>
              <a:gd name="connsiteX4038" fmla="*/ 1056994 w 6291298"/>
              <a:gd name="connsiteY4038" fmla="*/ 2357485 h 7957261"/>
              <a:gd name="connsiteX4039" fmla="*/ 1068540 w 6291298"/>
              <a:gd name="connsiteY4039" fmla="*/ 2342686 h 7957261"/>
              <a:gd name="connsiteX4040" fmla="*/ 1081734 w 6291298"/>
              <a:gd name="connsiteY4040" fmla="*/ 2330988 h 7957261"/>
              <a:gd name="connsiteX4041" fmla="*/ 1094929 w 6291298"/>
              <a:gd name="connsiteY4041" fmla="*/ 2318575 h 7957261"/>
              <a:gd name="connsiteX4042" fmla="*/ 1113543 w 6291298"/>
              <a:gd name="connsiteY4042" fmla="*/ 2306878 h 7957261"/>
              <a:gd name="connsiteX4043" fmla="*/ 1126267 w 6291298"/>
              <a:gd name="connsiteY4043" fmla="*/ 2306877 h 7957261"/>
              <a:gd name="connsiteX4044" fmla="*/ 1138991 w 6291298"/>
              <a:gd name="connsiteY4044" fmla="*/ 2305446 h 7957261"/>
              <a:gd name="connsiteX4045" fmla="*/ 1147237 w 6291298"/>
              <a:gd name="connsiteY4045" fmla="*/ 2293509 h 7957261"/>
              <a:gd name="connsiteX4046" fmla="*/ 1182818 w 6291298"/>
              <a:gd name="connsiteY4046" fmla="*/ 2260566 h 7957261"/>
              <a:gd name="connsiteX4047" fmla="*/ 1189414 w 6291298"/>
              <a:gd name="connsiteY4047" fmla="*/ 2254122 h 7957261"/>
              <a:gd name="connsiteX4048" fmla="*/ 1202375 w 6291298"/>
              <a:gd name="connsiteY4048" fmla="*/ 2241470 h 7957261"/>
              <a:gd name="connsiteX4049" fmla="*/ 1221460 w 6291298"/>
              <a:gd name="connsiteY4049" fmla="*/ 2222372 h 7957261"/>
              <a:gd name="connsiteX4050" fmla="*/ 1246200 w 6291298"/>
              <a:gd name="connsiteY4050" fmla="*/ 2197545 h 7957261"/>
              <a:gd name="connsiteX4051" fmla="*/ 1258689 w 6291298"/>
              <a:gd name="connsiteY4051" fmla="*/ 2177970 h 7957261"/>
              <a:gd name="connsiteX4052" fmla="*/ 1260337 w 6291298"/>
              <a:gd name="connsiteY4052" fmla="*/ 2172479 h 7957261"/>
              <a:gd name="connsiteX4053" fmla="*/ 1258688 w 6291298"/>
              <a:gd name="connsiteY4053" fmla="*/ 2166035 h 7957261"/>
              <a:gd name="connsiteX4054" fmla="*/ 1244550 w 6291298"/>
              <a:gd name="connsiteY4054" fmla="*/ 2150757 h 7957261"/>
              <a:gd name="connsiteX4055" fmla="*/ 1266463 w 6291298"/>
              <a:gd name="connsiteY4055" fmla="*/ 2153621 h 7957261"/>
              <a:gd name="connsiteX4056" fmla="*/ 1270704 w 6291298"/>
              <a:gd name="connsiteY4056" fmla="*/ 2151950 h 7957261"/>
              <a:gd name="connsiteX4057" fmla="*/ 1278951 w 6291298"/>
              <a:gd name="connsiteY4057" fmla="*/ 2134285 h 7957261"/>
              <a:gd name="connsiteX4058" fmla="*/ 1286962 w 6291298"/>
              <a:gd name="connsiteY4058" fmla="*/ 2111846 h 7957261"/>
              <a:gd name="connsiteX4059" fmla="*/ 1349866 w 6291298"/>
              <a:gd name="connsiteY4059" fmla="*/ 2040707 h 7957261"/>
              <a:gd name="connsiteX4060" fmla="*/ 1388037 w 6291298"/>
              <a:gd name="connsiteY4060" fmla="*/ 1997977 h 7957261"/>
              <a:gd name="connsiteX4061" fmla="*/ 1405237 w 6291298"/>
              <a:gd name="connsiteY4061" fmla="*/ 1993204 h 7957261"/>
              <a:gd name="connsiteX4062" fmla="*/ 1411834 w 6291298"/>
              <a:gd name="connsiteY4062" fmla="*/ 1980790 h 7957261"/>
              <a:gd name="connsiteX4063" fmla="*/ 1413484 w 6291298"/>
              <a:gd name="connsiteY4063" fmla="*/ 1969093 h 7957261"/>
              <a:gd name="connsiteX4064" fmla="*/ 1445764 w 6291298"/>
              <a:gd name="connsiteY4064" fmla="*/ 1881245 h 7957261"/>
              <a:gd name="connsiteX4065" fmla="*/ 1469562 w 6291298"/>
              <a:gd name="connsiteY4065" fmla="*/ 1886019 h 7957261"/>
              <a:gd name="connsiteX4066" fmla="*/ 1504670 w 6291298"/>
              <a:gd name="connsiteY4066" fmla="*/ 1841857 h 7957261"/>
              <a:gd name="connsiteX4067" fmla="*/ 1507970 w 6291298"/>
              <a:gd name="connsiteY4067" fmla="*/ 1837083 h 7957261"/>
              <a:gd name="connsiteX4068" fmla="*/ 1544490 w 6291298"/>
              <a:gd name="connsiteY4068" fmla="*/ 1826578 h 7957261"/>
              <a:gd name="connsiteX4069" fmla="*/ 1583604 w 6291298"/>
              <a:gd name="connsiteY4069" fmla="*/ 1797455 h 7957261"/>
              <a:gd name="connsiteX4070" fmla="*/ 1602454 w 6291298"/>
              <a:gd name="connsiteY4070" fmla="*/ 1784804 h 7957261"/>
              <a:gd name="connsiteX4071" fmla="*/ 1659946 w 6291298"/>
              <a:gd name="connsiteY4071" fmla="*/ 1745653 h 7957261"/>
              <a:gd name="connsiteX4072" fmla="*/ 1671963 w 6291298"/>
              <a:gd name="connsiteY4072" fmla="*/ 1734672 h 7957261"/>
              <a:gd name="connsiteX4073" fmla="*/ 1658297 w 6291298"/>
              <a:gd name="connsiteY4073" fmla="*/ 1725602 h 7957261"/>
              <a:gd name="connsiteX4074" fmla="*/ 1673376 w 6291298"/>
              <a:gd name="connsiteY4074" fmla="*/ 1722497 h 7957261"/>
              <a:gd name="connsiteX4075" fmla="*/ 1703065 w 6291298"/>
              <a:gd name="connsiteY4075" fmla="*/ 1687407 h 7957261"/>
              <a:gd name="connsiteX4076" fmla="*/ 1701181 w 6291298"/>
              <a:gd name="connsiteY4076" fmla="*/ 1684065 h 7957261"/>
              <a:gd name="connsiteX4077" fmla="*/ 1648636 w 6291298"/>
              <a:gd name="connsiteY4077" fmla="*/ 1708414 h 7957261"/>
              <a:gd name="connsiteX4078" fmla="*/ 1692226 w 6291298"/>
              <a:gd name="connsiteY4078" fmla="*/ 1594784 h 7957261"/>
              <a:gd name="connsiteX4079" fmla="*/ 1672199 w 6291298"/>
              <a:gd name="connsiteY4079" fmla="*/ 1588101 h 7957261"/>
              <a:gd name="connsiteX4080" fmla="*/ 1628372 w 6291298"/>
              <a:gd name="connsiteY4080" fmla="*/ 1612210 h 7957261"/>
              <a:gd name="connsiteX4081" fmla="*/ 1617298 w 6291298"/>
              <a:gd name="connsiteY4081" fmla="*/ 1642767 h 7957261"/>
              <a:gd name="connsiteX4082" fmla="*/ 1590202 w 6291298"/>
              <a:gd name="connsiteY4082" fmla="*/ 1633696 h 7957261"/>
              <a:gd name="connsiteX4083" fmla="*/ 1565933 w 6291298"/>
              <a:gd name="connsiteY4083" fmla="*/ 1695524 h 7957261"/>
              <a:gd name="connsiteX4084" fmla="*/ 1539308 w 6291298"/>
              <a:gd name="connsiteY4084" fmla="*/ 1689078 h 7957261"/>
              <a:gd name="connsiteX4085" fmla="*/ 1534358 w 6291298"/>
              <a:gd name="connsiteY4085" fmla="*/ 1690749 h 7957261"/>
              <a:gd name="connsiteX4086" fmla="*/ 1503021 w 6291298"/>
              <a:gd name="connsiteY4086" fmla="*/ 1764512 h 7957261"/>
              <a:gd name="connsiteX4087" fmla="*/ 1488176 w 6291298"/>
              <a:gd name="connsiteY4087" fmla="*/ 1765944 h 7957261"/>
              <a:gd name="connsiteX4088" fmla="*/ 1456367 w 6291298"/>
              <a:gd name="connsiteY4088" fmla="*/ 1807720 h 7957261"/>
              <a:gd name="connsiteX4089" fmla="*/ 1443408 w 6291298"/>
              <a:gd name="connsiteY4089" fmla="*/ 1806048 h 7957261"/>
              <a:gd name="connsiteX4090" fmla="*/ 1417961 w 6291298"/>
              <a:gd name="connsiteY4090" fmla="*/ 1837083 h 7957261"/>
              <a:gd name="connsiteX4091" fmla="*/ 1386623 w 6291298"/>
              <a:gd name="connsiteY4091" fmla="*/ 1842095 h 7957261"/>
              <a:gd name="connsiteX4092" fmla="*/ 1365888 w 6291298"/>
              <a:gd name="connsiteY4092" fmla="*/ 1867161 h 7957261"/>
              <a:gd name="connsiteX4093" fmla="*/ 1348453 w 6291298"/>
              <a:gd name="connsiteY4093" fmla="*/ 1836367 h 7957261"/>
              <a:gd name="connsiteX4094" fmla="*/ 1412777 w 6291298"/>
              <a:gd name="connsiteY4094" fmla="*/ 1738492 h 7957261"/>
              <a:gd name="connsiteX4095" fmla="*/ 1430685 w 6291298"/>
              <a:gd name="connsiteY4095" fmla="*/ 1738253 h 7957261"/>
              <a:gd name="connsiteX4096" fmla="*/ 1526113 w 6291298"/>
              <a:gd name="connsiteY4096" fmla="*/ 1606482 h 7957261"/>
              <a:gd name="connsiteX4097" fmla="*/ 1552974 w 6291298"/>
              <a:gd name="connsiteY4097" fmla="*/ 1562558 h 7957261"/>
              <a:gd name="connsiteX4098" fmla="*/ 1637797 w 6291298"/>
              <a:gd name="connsiteY4098" fmla="*/ 1450122 h 7957261"/>
              <a:gd name="connsiteX4099" fmla="*/ 1657118 w 6291298"/>
              <a:gd name="connsiteY4099" fmla="*/ 1445347 h 7957261"/>
              <a:gd name="connsiteX4100" fmla="*/ 1654526 w 6291298"/>
              <a:gd name="connsiteY4100" fmla="*/ 1459193 h 7957261"/>
              <a:gd name="connsiteX4101" fmla="*/ 1671962 w 6291298"/>
              <a:gd name="connsiteY4101" fmla="*/ 1453942 h 7957261"/>
              <a:gd name="connsiteX4102" fmla="*/ 1691519 w 6291298"/>
              <a:gd name="connsiteY4102" fmla="*/ 1436038 h 7957261"/>
              <a:gd name="connsiteX4103" fmla="*/ 1713903 w 6291298"/>
              <a:gd name="connsiteY4103" fmla="*/ 1407631 h 7957261"/>
              <a:gd name="connsiteX4104" fmla="*/ 1786712 w 6291298"/>
              <a:gd name="connsiteY4104" fmla="*/ 1340551 h 7957261"/>
              <a:gd name="connsiteX4105" fmla="*/ 1788125 w 6291298"/>
              <a:gd name="connsiteY4105" fmla="*/ 1314770 h 7957261"/>
              <a:gd name="connsiteX4106" fmla="*/ 1842553 w 6291298"/>
              <a:gd name="connsiteY4106" fmla="*/ 1302357 h 7957261"/>
              <a:gd name="connsiteX4107" fmla="*/ 1856692 w 6291298"/>
              <a:gd name="connsiteY4107" fmla="*/ 1295911 h 7957261"/>
              <a:gd name="connsiteX4108" fmla="*/ 1893919 w 6291298"/>
              <a:gd name="connsiteY4108" fmla="*/ 1343655 h 7957261"/>
              <a:gd name="connsiteX4109" fmla="*/ 1872478 w 6291298"/>
              <a:gd name="connsiteY4109" fmla="*/ 1345802 h 7957261"/>
              <a:gd name="connsiteX4110" fmla="*/ 1843967 w 6291298"/>
              <a:gd name="connsiteY4110" fmla="*/ 1359410 h 7957261"/>
              <a:gd name="connsiteX4111" fmla="*/ 1875776 w 6291298"/>
              <a:gd name="connsiteY4111" fmla="*/ 1378745 h 7957261"/>
              <a:gd name="connsiteX4112" fmla="*/ 1881431 w 6291298"/>
              <a:gd name="connsiteY4112" fmla="*/ 1380416 h 7957261"/>
              <a:gd name="connsiteX4113" fmla="*/ 1907821 w 6291298"/>
              <a:gd name="connsiteY4113" fmla="*/ 1372538 h 7957261"/>
              <a:gd name="connsiteX4114" fmla="*/ 1899104 w 6291298"/>
              <a:gd name="connsiteY4114" fmla="*/ 1360603 h 7957261"/>
              <a:gd name="connsiteX4115" fmla="*/ 1953062 w 6291298"/>
              <a:gd name="connsiteY4115" fmla="*/ 1328377 h 7957261"/>
              <a:gd name="connsiteX4116" fmla="*/ 2028460 w 6291298"/>
              <a:gd name="connsiteY4116" fmla="*/ 1289943 h 7957261"/>
              <a:gd name="connsiteX4117" fmla="*/ 2072757 w 6291298"/>
              <a:gd name="connsiteY4117" fmla="*/ 1276098 h 7957261"/>
              <a:gd name="connsiteX4118" fmla="*/ 2203058 w 6291298"/>
              <a:gd name="connsiteY4118" fmla="*/ 1231218 h 7957261"/>
              <a:gd name="connsiteX4119" fmla="*/ 2302490 w 6291298"/>
              <a:gd name="connsiteY4119" fmla="*/ 1215225 h 7957261"/>
              <a:gd name="connsiteX4120" fmla="*/ 2293772 w 6291298"/>
              <a:gd name="connsiteY4120" fmla="*/ 1181804 h 7957261"/>
              <a:gd name="connsiteX4121" fmla="*/ 2300606 w 6291298"/>
              <a:gd name="connsiteY4121" fmla="*/ 1169391 h 7957261"/>
              <a:gd name="connsiteX4122" fmla="*/ 2341603 w 6291298"/>
              <a:gd name="connsiteY4122" fmla="*/ 1184429 h 7957261"/>
              <a:gd name="connsiteX4123" fmla="*/ 2342074 w 6291298"/>
              <a:gd name="connsiteY4123" fmla="*/ 1209733 h 7957261"/>
              <a:gd name="connsiteX4124" fmla="*/ 2342782 w 6291298"/>
              <a:gd name="connsiteY4124" fmla="*/ 1228832 h 7957261"/>
              <a:gd name="connsiteX4125" fmla="*/ 2404515 w 6291298"/>
              <a:gd name="connsiteY4125" fmla="*/ 1258671 h 7957261"/>
              <a:gd name="connsiteX4126" fmla="*/ 2420537 w 6291298"/>
              <a:gd name="connsiteY4126" fmla="*/ 1244826 h 7957261"/>
              <a:gd name="connsiteX4127" fmla="*/ 2439152 w 6291298"/>
              <a:gd name="connsiteY4127" fmla="*/ 1245303 h 7957261"/>
              <a:gd name="connsiteX4128" fmla="*/ 2428313 w 6291298"/>
              <a:gd name="connsiteY4128" fmla="*/ 1259626 h 7957261"/>
              <a:gd name="connsiteX4129" fmla="*/ 2403336 w 6291298"/>
              <a:gd name="connsiteY4129" fmla="*/ 1283736 h 7957261"/>
              <a:gd name="connsiteX4130" fmla="*/ 2403101 w 6291298"/>
              <a:gd name="connsiteY4130" fmla="*/ 1283975 h 7957261"/>
              <a:gd name="connsiteX4131" fmla="*/ 2382602 w 6291298"/>
              <a:gd name="connsiteY4131" fmla="*/ 1308323 h 7957261"/>
              <a:gd name="connsiteX4132" fmla="*/ 2377183 w 6291298"/>
              <a:gd name="connsiteY4132" fmla="*/ 1314530 h 7957261"/>
              <a:gd name="connsiteX4133" fmla="*/ 2376951 w 6291298"/>
              <a:gd name="connsiteY4133" fmla="*/ 1342326 h 7957261"/>
              <a:gd name="connsiteX4134" fmla="*/ 2388169 w 6291298"/>
              <a:gd name="connsiteY4134" fmla="*/ 1346308 h 7957261"/>
              <a:gd name="connsiteX4135" fmla="*/ 2388937 w 6291298"/>
              <a:gd name="connsiteY4135" fmla="*/ 1345885 h 7957261"/>
              <a:gd name="connsiteX4136" fmla="*/ 2391080 w 6291298"/>
              <a:gd name="connsiteY4136" fmla="*/ 1344878 h 7957261"/>
              <a:gd name="connsiteX4137" fmla="*/ 2411583 w 6291298"/>
              <a:gd name="connsiteY4137" fmla="*/ 1324557 h 7957261"/>
              <a:gd name="connsiteX4138" fmla="*/ 2421097 w 6291298"/>
              <a:gd name="connsiteY4138" fmla="*/ 1318887 h 7957261"/>
              <a:gd name="connsiteX4139" fmla="*/ 2426824 w 6291298"/>
              <a:gd name="connsiteY4139" fmla="*/ 1328076 h 7957261"/>
              <a:gd name="connsiteX4140" fmla="*/ 2624333 w 6291298"/>
              <a:gd name="connsiteY4140" fmla="*/ 1235235 h 7957261"/>
              <a:gd name="connsiteX4141" fmla="*/ 3559325 w 6291298"/>
              <a:gd name="connsiteY4141" fmla="*/ 974917 h 7957261"/>
              <a:gd name="connsiteX4142" fmla="*/ 3731036 w 6291298"/>
              <a:gd name="connsiteY4142" fmla="*/ 962513 h 7957261"/>
              <a:gd name="connsiteX4143" fmla="*/ 3728923 w 6291298"/>
              <a:gd name="connsiteY4143" fmla="*/ 956627 h 7957261"/>
              <a:gd name="connsiteX4144" fmla="*/ 3725183 w 6291298"/>
              <a:gd name="connsiteY4144" fmla="*/ 952159 h 7957261"/>
              <a:gd name="connsiteX4145" fmla="*/ 3724240 w 6291298"/>
              <a:gd name="connsiteY4145" fmla="*/ 940939 h 7957261"/>
              <a:gd name="connsiteX4146" fmla="*/ 3736021 w 6291298"/>
              <a:gd name="connsiteY4146" fmla="*/ 941416 h 7957261"/>
              <a:gd name="connsiteX4147" fmla="*/ 3738849 w 6291298"/>
              <a:gd name="connsiteY4147" fmla="*/ 933060 h 7957261"/>
              <a:gd name="connsiteX4148" fmla="*/ 3843701 w 6291298"/>
              <a:gd name="connsiteY4148" fmla="*/ 938791 h 7957261"/>
              <a:gd name="connsiteX4149" fmla="*/ 3863493 w 6291298"/>
              <a:gd name="connsiteY4149" fmla="*/ 934016 h 7957261"/>
              <a:gd name="connsiteX4150" fmla="*/ 3892475 w 6291298"/>
              <a:gd name="connsiteY4150" fmla="*/ 929480 h 7957261"/>
              <a:gd name="connsiteX4151" fmla="*/ 3927347 w 6291298"/>
              <a:gd name="connsiteY4151" fmla="*/ 920170 h 7957261"/>
              <a:gd name="connsiteX4152" fmla="*/ 3939364 w 6291298"/>
              <a:gd name="connsiteY4152" fmla="*/ 902506 h 7957261"/>
              <a:gd name="connsiteX4153" fmla="*/ 3965282 w 6291298"/>
              <a:gd name="connsiteY4153" fmla="*/ 889853 h 7957261"/>
              <a:gd name="connsiteX4154" fmla="*/ 3994971 w 6291298"/>
              <a:gd name="connsiteY4154" fmla="*/ 888659 h 7957261"/>
              <a:gd name="connsiteX4155" fmla="*/ 4019004 w 6291298"/>
              <a:gd name="connsiteY4155" fmla="*/ 887227 h 7957261"/>
              <a:gd name="connsiteX4156" fmla="*/ 4018534 w 6291298"/>
              <a:gd name="connsiteY4156" fmla="*/ 861445 h 7957261"/>
              <a:gd name="connsiteX4157" fmla="*/ 4078381 w 6291298"/>
              <a:gd name="connsiteY4157" fmla="*/ 850703 h 7957261"/>
              <a:gd name="connsiteX4158" fmla="*/ 4078618 w 6291298"/>
              <a:gd name="connsiteY4158" fmla="*/ 850942 h 7957261"/>
              <a:gd name="connsiteX4159" fmla="*/ 4117259 w 6291298"/>
              <a:gd name="connsiteY4159" fmla="*/ 813463 h 7957261"/>
              <a:gd name="connsiteX4160" fmla="*/ 4123857 w 6291298"/>
              <a:gd name="connsiteY4160" fmla="*/ 795321 h 7957261"/>
              <a:gd name="connsiteX4161" fmla="*/ 4181113 w 6291298"/>
              <a:gd name="connsiteY4161" fmla="*/ 757603 h 7957261"/>
              <a:gd name="connsiteX4162" fmla="*/ 4194072 w 6291298"/>
              <a:gd name="connsiteY4162" fmla="*/ 749964 h 7957261"/>
              <a:gd name="connsiteX4163" fmla="*/ 4225174 w 6291298"/>
              <a:gd name="connsiteY4163" fmla="*/ 743520 h 7957261"/>
              <a:gd name="connsiteX4164" fmla="*/ 4287851 w 6291298"/>
              <a:gd name="connsiteY4164" fmla="*/ 736120 h 7957261"/>
              <a:gd name="connsiteX4165" fmla="*/ 4325550 w 6291298"/>
              <a:gd name="connsiteY4165" fmla="*/ 712248 h 7957261"/>
              <a:gd name="connsiteX4166" fmla="*/ 4333325 w 6291298"/>
              <a:gd name="connsiteY4166" fmla="*/ 693151 h 7957261"/>
              <a:gd name="connsiteX4167" fmla="*/ 4345813 w 6291298"/>
              <a:gd name="connsiteY4167" fmla="*/ 687421 h 7957261"/>
              <a:gd name="connsiteX4168" fmla="*/ 4379272 w 6291298"/>
              <a:gd name="connsiteY4168" fmla="*/ 651852 h 7957261"/>
              <a:gd name="connsiteX4169" fmla="*/ 4394116 w 6291298"/>
              <a:gd name="connsiteY4169" fmla="*/ 652568 h 7957261"/>
              <a:gd name="connsiteX4170" fmla="*/ 4413437 w 6291298"/>
              <a:gd name="connsiteY4170" fmla="*/ 659252 h 7957261"/>
              <a:gd name="connsiteX4171" fmla="*/ 4408726 w 6291298"/>
              <a:gd name="connsiteY4171" fmla="*/ 631323 h 7957261"/>
              <a:gd name="connsiteX4172" fmla="*/ 4434644 w 6291298"/>
              <a:gd name="connsiteY4172" fmla="*/ 642303 h 7957261"/>
              <a:gd name="connsiteX4173" fmla="*/ 4448782 w 6291298"/>
              <a:gd name="connsiteY4173" fmla="*/ 627503 h 7957261"/>
              <a:gd name="connsiteX4174" fmla="*/ 4458206 w 6291298"/>
              <a:gd name="connsiteY4174" fmla="*/ 609839 h 7957261"/>
              <a:gd name="connsiteX4175" fmla="*/ 3845671 w 6291298"/>
              <a:gd name="connsiteY4175" fmla="*/ 596899 h 7957261"/>
              <a:gd name="connsiteX4176" fmla="*/ 3848388 w 6291298"/>
              <a:gd name="connsiteY4176" fmla="*/ 601284 h 7957261"/>
              <a:gd name="connsiteX4177" fmla="*/ 3849231 w 6291298"/>
              <a:gd name="connsiteY4177" fmla="*/ 616223 h 7957261"/>
              <a:gd name="connsiteX4178" fmla="*/ 3841664 w 6291298"/>
              <a:gd name="connsiteY4178" fmla="*/ 613798 h 7957261"/>
              <a:gd name="connsiteX4179" fmla="*/ 3845671 w 6291298"/>
              <a:gd name="connsiteY4179" fmla="*/ 596899 h 7957261"/>
              <a:gd name="connsiteX4180" fmla="*/ 4558255 w 6291298"/>
              <a:gd name="connsiteY4180" fmla="*/ 596899 h 7957261"/>
              <a:gd name="connsiteX4181" fmla="*/ 4567172 w 6291298"/>
              <a:gd name="connsiteY4181" fmla="*/ 602740 h 7957261"/>
              <a:gd name="connsiteX4182" fmla="*/ 4558119 w 6291298"/>
              <a:gd name="connsiteY4182" fmla="*/ 608491 h 7957261"/>
              <a:gd name="connsiteX4183" fmla="*/ 4549200 w 6291298"/>
              <a:gd name="connsiteY4183" fmla="*/ 602623 h 7957261"/>
              <a:gd name="connsiteX4184" fmla="*/ 4558255 w 6291298"/>
              <a:gd name="connsiteY4184" fmla="*/ 596899 h 7957261"/>
              <a:gd name="connsiteX4185" fmla="*/ 4587643 w 6291298"/>
              <a:gd name="connsiteY4185" fmla="*/ 520893 h 7957261"/>
              <a:gd name="connsiteX4186" fmla="*/ 4595531 w 6291298"/>
              <a:gd name="connsiteY4186" fmla="*/ 535746 h 7957261"/>
              <a:gd name="connsiteX4187" fmla="*/ 4587469 w 6291298"/>
              <a:gd name="connsiteY4187" fmla="*/ 545717 h 7957261"/>
              <a:gd name="connsiteX4188" fmla="*/ 4574719 w 6291298"/>
              <a:gd name="connsiteY4188" fmla="*/ 531286 h 7957261"/>
              <a:gd name="connsiteX4189" fmla="*/ 4587643 w 6291298"/>
              <a:gd name="connsiteY4189" fmla="*/ 520893 h 7957261"/>
              <a:gd name="connsiteX4190" fmla="*/ 4088002 w 6291298"/>
              <a:gd name="connsiteY4190" fmla="*/ 520703 h 7957261"/>
              <a:gd name="connsiteX4191" fmla="*/ 4097603 w 6291298"/>
              <a:gd name="connsiteY4191" fmla="*/ 529513 h 7957261"/>
              <a:gd name="connsiteX4192" fmla="*/ 4088946 w 6291298"/>
              <a:gd name="connsiteY4192" fmla="*/ 535518 h 7957261"/>
              <a:gd name="connsiteX4193" fmla="*/ 4079914 w 6291298"/>
              <a:gd name="connsiteY4193" fmla="*/ 528062 h 7957261"/>
              <a:gd name="connsiteX4194" fmla="*/ 4088002 w 6291298"/>
              <a:gd name="connsiteY4194" fmla="*/ 520703 h 7957261"/>
              <a:gd name="connsiteX4195" fmla="*/ 4024770 w 6291298"/>
              <a:gd name="connsiteY4195" fmla="*/ 508599 h 7957261"/>
              <a:gd name="connsiteX4196" fmla="*/ 4031224 w 6291298"/>
              <a:gd name="connsiteY4196" fmla="*/ 510488 h 7957261"/>
              <a:gd name="connsiteX4197" fmla="*/ 4024303 w 6291298"/>
              <a:gd name="connsiteY4197" fmla="*/ 523989 h 7957261"/>
              <a:gd name="connsiteX4198" fmla="*/ 4033010 w 6291298"/>
              <a:gd name="connsiteY4198" fmla="*/ 527183 h 7957261"/>
              <a:gd name="connsiteX4199" fmla="*/ 4049544 w 6291298"/>
              <a:gd name="connsiteY4199" fmla="*/ 547955 h 7957261"/>
              <a:gd name="connsiteX4200" fmla="*/ 4033754 w 6291298"/>
              <a:gd name="connsiteY4200" fmla="*/ 550264 h 7957261"/>
              <a:gd name="connsiteX4201" fmla="*/ 4024303 w 6291298"/>
              <a:gd name="connsiteY4201" fmla="*/ 524002 h 7957261"/>
              <a:gd name="connsiteX4202" fmla="*/ 4019107 w 6291298"/>
              <a:gd name="connsiteY4202" fmla="*/ 513627 h 7957261"/>
              <a:gd name="connsiteX4203" fmla="*/ 4024770 w 6291298"/>
              <a:gd name="connsiteY4203" fmla="*/ 508599 h 7957261"/>
              <a:gd name="connsiteX4204" fmla="*/ 3398421 w 6291298"/>
              <a:gd name="connsiteY4204" fmla="*/ 495975 h 7957261"/>
              <a:gd name="connsiteX4205" fmla="*/ 3419644 w 6291298"/>
              <a:gd name="connsiteY4205" fmla="*/ 499154 h 7957261"/>
              <a:gd name="connsiteX4206" fmla="*/ 3446657 w 6291298"/>
              <a:gd name="connsiteY4206" fmla="*/ 522656 h 7957261"/>
              <a:gd name="connsiteX4207" fmla="*/ 3440678 w 6291298"/>
              <a:gd name="connsiteY4207" fmla="*/ 552795 h 7957261"/>
              <a:gd name="connsiteX4208" fmla="*/ 3414548 w 6291298"/>
              <a:gd name="connsiteY4208" fmla="*/ 527468 h 7957261"/>
              <a:gd name="connsiteX4209" fmla="*/ 3396303 w 6291298"/>
              <a:gd name="connsiteY4209" fmla="*/ 524406 h 7957261"/>
              <a:gd name="connsiteX4210" fmla="*/ 3380849 w 6291298"/>
              <a:gd name="connsiteY4210" fmla="*/ 509609 h 7957261"/>
              <a:gd name="connsiteX4211" fmla="*/ 3398421 w 6291298"/>
              <a:gd name="connsiteY4211" fmla="*/ 495975 h 7957261"/>
              <a:gd name="connsiteX4212" fmla="*/ 4634153 w 6291298"/>
              <a:gd name="connsiteY4212" fmla="*/ 495308 h 7957261"/>
              <a:gd name="connsiteX4213" fmla="*/ 4660880 w 6291298"/>
              <a:gd name="connsiteY4213" fmla="*/ 521071 h 7957261"/>
              <a:gd name="connsiteX4214" fmla="*/ 4662404 w 6291298"/>
              <a:gd name="connsiteY4214" fmla="*/ 568801 h 7957261"/>
              <a:gd name="connsiteX4215" fmla="*/ 4650548 w 6291298"/>
              <a:gd name="connsiteY4215" fmla="*/ 595402 h 7957261"/>
              <a:gd name="connsiteX4216" fmla="*/ 4632354 w 6291298"/>
              <a:gd name="connsiteY4216" fmla="*/ 595446 h 7957261"/>
              <a:gd name="connsiteX4217" fmla="*/ 4636086 w 6291298"/>
              <a:gd name="connsiteY4217" fmla="*/ 572719 h 7957261"/>
              <a:gd name="connsiteX4218" fmla="*/ 4630131 w 6291298"/>
              <a:gd name="connsiteY4218" fmla="*/ 560809 h 7957261"/>
              <a:gd name="connsiteX4219" fmla="*/ 4613613 w 6291298"/>
              <a:gd name="connsiteY4219" fmla="*/ 575459 h 7957261"/>
              <a:gd name="connsiteX4220" fmla="*/ 4587790 w 6291298"/>
              <a:gd name="connsiteY4220" fmla="*/ 597163 h 7957261"/>
              <a:gd name="connsiteX4221" fmla="*/ 4561947 w 6291298"/>
              <a:gd name="connsiteY4221" fmla="*/ 567083 h 7957261"/>
              <a:gd name="connsiteX4222" fmla="*/ 4584940 w 6291298"/>
              <a:gd name="connsiteY4222" fmla="*/ 549792 h 7957261"/>
              <a:gd name="connsiteX4223" fmla="*/ 4599748 w 6291298"/>
              <a:gd name="connsiteY4223" fmla="*/ 524807 h 7957261"/>
              <a:gd name="connsiteX4224" fmla="*/ 4634153 w 6291298"/>
              <a:gd name="connsiteY4224" fmla="*/ 495308 h 7957261"/>
              <a:gd name="connsiteX4225" fmla="*/ 4570258 w 6291298"/>
              <a:gd name="connsiteY4225" fmla="*/ 127048 h 7957261"/>
              <a:gd name="connsiteX4226" fmla="*/ 4579221 w 6291298"/>
              <a:gd name="connsiteY4226" fmla="*/ 150414 h 7957261"/>
              <a:gd name="connsiteX4227" fmla="*/ 4620737 w 6291298"/>
              <a:gd name="connsiteY4227" fmla="*/ 178265 h 7957261"/>
              <a:gd name="connsiteX4228" fmla="*/ 4633818 w 6291298"/>
              <a:gd name="connsiteY4228" fmla="*/ 189112 h 7957261"/>
              <a:gd name="connsiteX4229" fmla="*/ 4616186 w 6291298"/>
              <a:gd name="connsiteY4229" fmla="*/ 198999 h 7957261"/>
              <a:gd name="connsiteX4230" fmla="*/ 4567887 w 6291298"/>
              <a:gd name="connsiteY4230" fmla="*/ 227345 h 7957261"/>
              <a:gd name="connsiteX4231" fmla="*/ 4597642 w 6291298"/>
              <a:gd name="connsiteY4231" fmla="*/ 244480 h 7957261"/>
              <a:gd name="connsiteX4232" fmla="*/ 4560448 w 6291298"/>
              <a:gd name="connsiteY4232" fmla="*/ 267050 h 7957261"/>
              <a:gd name="connsiteX4233" fmla="*/ 4514340 w 6291298"/>
              <a:gd name="connsiteY4233" fmla="*/ 299321 h 7957261"/>
              <a:gd name="connsiteX4234" fmla="*/ 4473758 w 6291298"/>
              <a:gd name="connsiteY4234" fmla="*/ 298735 h 7957261"/>
              <a:gd name="connsiteX4235" fmla="*/ 4462547 w 6291298"/>
              <a:gd name="connsiteY4235" fmla="*/ 291270 h 7957261"/>
              <a:gd name="connsiteX4236" fmla="*/ 4464104 w 6291298"/>
              <a:gd name="connsiteY4236" fmla="*/ 203776 h 7957261"/>
              <a:gd name="connsiteX4237" fmla="*/ 4477301 w 6291298"/>
              <a:gd name="connsiteY4237" fmla="*/ 198114 h 7957261"/>
              <a:gd name="connsiteX4238" fmla="*/ 4517317 w 6291298"/>
              <a:gd name="connsiteY4238" fmla="*/ 185642 h 7957261"/>
              <a:gd name="connsiteX4239" fmla="*/ 4536590 w 6291298"/>
              <a:gd name="connsiteY4239" fmla="*/ 203134 h 7957261"/>
              <a:gd name="connsiteX4240" fmla="*/ 4550304 w 6291298"/>
              <a:gd name="connsiteY4240" fmla="*/ 198147 h 7957261"/>
              <a:gd name="connsiteX4241" fmla="*/ 4561991 w 6291298"/>
              <a:gd name="connsiteY4241" fmla="*/ 185577 h 7957261"/>
              <a:gd name="connsiteX4242" fmla="*/ 4558414 w 6291298"/>
              <a:gd name="connsiteY4242" fmla="*/ 164664 h 7957261"/>
              <a:gd name="connsiteX4243" fmla="*/ 4563745 w 6291298"/>
              <a:gd name="connsiteY4243" fmla="*/ 153721 h 7957261"/>
              <a:gd name="connsiteX4244" fmla="*/ 4570258 w 6291298"/>
              <a:gd name="connsiteY4244" fmla="*/ 127048 h 7957261"/>
              <a:gd name="connsiteX4245" fmla="*/ 3877397 w 6291298"/>
              <a:gd name="connsiteY4245" fmla="*/ 116556 h 7957261"/>
              <a:gd name="connsiteX4246" fmla="*/ 3944138 w 6291298"/>
              <a:gd name="connsiteY4246" fmla="*/ 125047 h 7957261"/>
              <a:gd name="connsiteX4247" fmla="*/ 3954343 w 6291298"/>
              <a:gd name="connsiteY4247" fmla="*/ 185805 h 7957261"/>
              <a:gd name="connsiteX4248" fmla="*/ 3959615 w 6291298"/>
              <a:gd name="connsiteY4248" fmla="*/ 230626 h 7957261"/>
              <a:gd name="connsiteX4249" fmla="*/ 4008153 w 6291298"/>
              <a:gd name="connsiteY4249" fmla="*/ 204259 h 7957261"/>
              <a:gd name="connsiteX4250" fmla="*/ 4023048 w 6291298"/>
              <a:gd name="connsiteY4250" fmla="*/ 196581 h 7957261"/>
              <a:gd name="connsiteX4251" fmla="*/ 4060105 w 6291298"/>
              <a:gd name="connsiteY4251" fmla="*/ 196718 h 7957261"/>
              <a:gd name="connsiteX4252" fmla="*/ 4065519 w 6291298"/>
              <a:gd name="connsiteY4252" fmla="*/ 221559 h 7957261"/>
              <a:gd name="connsiteX4253" fmla="*/ 4104575 w 6291298"/>
              <a:gd name="connsiteY4253" fmla="*/ 206710 h 7957261"/>
              <a:gd name="connsiteX4254" fmla="*/ 4119753 w 6291298"/>
              <a:gd name="connsiteY4254" fmla="*/ 271844 h 7957261"/>
              <a:gd name="connsiteX4255" fmla="*/ 4121185 w 6291298"/>
              <a:gd name="connsiteY4255" fmla="*/ 289210 h 7957261"/>
              <a:gd name="connsiteX4256" fmla="*/ 4101762 w 6291298"/>
              <a:gd name="connsiteY4256" fmla="*/ 295762 h 7957261"/>
              <a:gd name="connsiteX4257" fmla="*/ 4054073 w 6291298"/>
              <a:gd name="connsiteY4257" fmla="*/ 301485 h 7957261"/>
              <a:gd name="connsiteX4258" fmla="*/ 4041850 w 6291298"/>
              <a:gd name="connsiteY4258" fmla="*/ 323862 h 7957261"/>
              <a:gd name="connsiteX4259" fmla="*/ 4010966 w 6291298"/>
              <a:gd name="connsiteY4259" fmla="*/ 335807 h 7957261"/>
              <a:gd name="connsiteX4260" fmla="*/ 4014662 w 6291298"/>
              <a:gd name="connsiteY4260" fmla="*/ 349156 h 7957261"/>
              <a:gd name="connsiteX4261" fmla="*/ 4015654 w 6291298"/>
              <a:gd name="connsiteY4261" fmla="*/ 370996 h 7957261"/>
              <a:gd name="connsiteX4262" fmla="*/ 3991544 w 6291298"/>
              <a:gd name="connsiteY4262" fmla="*/ 370804 h 7957261"/>
              <a:gd name="connsiteX4263" fmla="*/ 3945180 w 6291298"/>
              <a:gd name="connsiteY4263" fmla="*/ 373803 h 7957261"/>
              <a:gd name="connsiteX4264" fmla="*/ 3939520 w 6291298"/>
              <a:gd name="connsiteY4264" fmla="*/ 383463 h 7957261"/>
              <a:gd name="connsiteX4265" fmla="*/ 3926165 w 6291298"/>
              <a:gd name="connsiteY4265" fmla="*/ 398518 h 7957261"/>
              <a:gd name="connsiteX4266" fmla="*/ 3768840 w 6291298"/>
              <a:gd name="connsiteY4266" fmla="*/ 386119 h 7957261"/>
              <a:gd name="connsiteX4267" fmla="*/ 3763659 w 6291298"/>
              <a:gd name="connsiteY4267" fmla="*/ 398422 h 7957261"/>
              <a:gd name="connsiteX4268" fmla="*/ 3753451 w 6291298"/>
              <a:gd name="connsiteY4268" fmla="*/ 391446 h 7957261"/>
              <a:gd name="connsiteX4269" fmla="*/ 3768840 w 6291298"/>
              <a:gd name="connsiteY4269" fmla="*/ 386105 h 7957261"/>
              <a:gd name="connsiteX4270" fmla="*/ 3752125 w 6291298"/>
              <a:gd name="connsiteY4270" fmla="*/ 324714 h 7957261"/>
              <a:gd name="connsiteX4271" fmla="*/ 3751276 w 6291298"/>
              <a:gd name="connsiteY4271" fmla="*/ 275585 h 7957261"/>
              <a:gd name="connsiteX4272" fmla="*/ 3765675 w 6291298"/>
              <a:gd name="connsiteY4272" fmla="*/ 201190 h 7957261"/>
              <a:gd name="connsiteX4273" fmla="*/ 3779136 w 6291298"/>
              <a:gd name="connsiteY4273" fmla="*/ 195713 h 7957261"/>
              <a:gd name="connsiteX4274" fmla="*/ 3801317 w 6291298"/>
              <a:gd name="connsiteY4274" fmla="*/ 195603 h 7957261"/>
              <a:gd name="connsiteX4275" fmla="*/ 3852457 w 6291298"/>
              <a:gd name="connsiteY4275" fmla="*/ 139166 h 7957261"/>
              <a:gd name="connsiteX4276" fmla="*/ 3877397 w 6291298"/>
              <a:gd name="connsiteY4276" fmla="*/ 116556 h 7957261"/>
              <a:gd name="connsiteX4277" fmla="*/ 4220865 w 6291298"/>
              <a:gd name="connsiteY4277" fmla="*/ 101599 h 7957261"/>
              <a:gd name="connsiteX4278" fmla="*/ 4243475 w 6291298"/>
              <a:gd name="connsiteY4278" fmla="*/ 134020 h 7957261"/>
              <a:gd name="connsiteX4279" fmla="*/ 4209169 w 6291298"/>
              <a:gd name="connsiteY4279" fmla="*/ 178054 h 7957261"/>
              <a:gd name="connsiteX4280" fmla="*/ 4181189 w 6291298"/>
              <a:gd name="connsiteY4280" fmla="*/ 146462 h 7957261"/>
              <a:gd name="connsiteX4281" fmla="*/ 4220865 w 6291298"/>
              <a:gd name="connsiteY4281" fmla="*/ 101599 h 7957261"/>
              <a:gd name="connsiteX4282" fmla="*/ 4283716 w 6291298"/>
              <a:gd name="connsiteY4282" fmla="*/ 846 h 7957261"/>
              <a:gd name="connsiteX4283" fmla="*/ 4323434 w 6291298"/>
              <a:gd name="connsiteY4283" fmla="*/ 23279 h 7957261"/>
              <a:gd name="connsiteX4284" fmla="*/ 4328171 w 6291298"/>
              <a:gd name="connsiteY4284" fmla="*/ 52035 h 7957261"/>
              <a:gd name="connsiteX4285" fmla="*/ 4325544 w 6291298"/>
              <a:gd name="connsiteY4285" fmla="*/ 76356 h 7957261"/>
              <a:gd name="connsiteX4286" fmla="*/ 4303134 w 6291298"/>
              <a:gd name="connsiteY4286" fmla="*/ 98881 h 7957261"/>
              <a:gd name="connsiteX4287" fmla="*/ 4260229 w 6291298"/>
              <a:gd name="connsiteY4287" fmla="*/ 59426 h 7957261"/>
              <a:gd name="connsiteX4288" fmla="*/ 4260280 w 6291298"/>
              <a:gd name="connsiteY4288" fmla="*/ 48141 h 7957261"/>
              <a:gd name="connsiteX4289" fmla="*/ 4270412 w 6291298"/>
              <a:gd name="connsiteY4289" fmla="*/ 1348 h 7957261"/>
              <a:gd name="connsiteX4290" fmla="*/ 4283716 w 6291298"/>
              <a:gd name="connsiteY4290" fmla="*/ 846 h 7957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</a:cxnLst>
            <a:rect l="l" t="t" r="r" b="b"/>
            <a:pathLst>
              <a:path w="6291298" h="7957261">
                <a:moveTo>
                  <a:pt x="2115702" y="7934193"/>
                </a:moveTo>
                <a:cubicBezTo>
                  <a:pt x="2123629" y="7936987"/>
                  <a:pt x="2123184" y="7944001"/>
                  <a:pt x="2122518" y="7950417"/>
                </a:cubicBezTo>
                <a:cubicBezTo>
                  <a:pt x="2121919" y="7956183"/>
                  <a:pt x="2116363" y="7959103"/>
                  <a:pt x="2112872" y="7956005"/>
                </a:cubicBezTo>
                <a:cubicBezTo>
                  <a:pt x="2108459" y="7952089"/>
                  <a:pt x="2106580" y="7945315"/>
                  <a:pt x="2104189" y="7940857"/>
                </a:cubicBezTo>
                <a:cubicBezTo>
                  <a:pt x="2106808" y="7933817"/>
                  <a:pt x="2110893" y="7932498"/>
                  <a:pt x="2115702" y="7934193"/>
                </a:cubicBezTo>
                <a:close/>
                <a:moveTo>
                  <a:pt x="519259" y="7753777"/>
                </a:moveTo>
                <a:cubicBezTo>
                  <a:pt x="525657" y="7755171"/>
                  <a:pt x="533411" y="7762051"/>
                  <a:pt x="536440" y="7765037"/>
                </a:cubicBezTo>
                <a:cubicBezTo>
                  <a:pt x="549720" y="7778147"/>
                  <a:pt x="581886" y="7787605"/>
                  <a:pt x="557397" y="7812340"/>
                </a:cubicBezTo>
                <a:cubicBezTo>
                  <a:pt x="554887" y="7818110"/>
                  <a:pt x="554393" y="7819991"/>
                  <a:pt x="553360" y="7821507"/>
                </a:cubicBezTo>
                <a:cubicBezTo>
                  <a:pt x="545119" y="7833617"/>
                  <a:pt x="542597" y="7856611"/>
                  <a:pt x="528549" y="7856008"/>
                </a:cubicBezTo>
                <a:cubicBezTo>
                  <a:pt x="524271" y="7855825"/>
                  <a:pt x="520695" y="7854215"/>
                  <a:pt x="517542" y="7851707"/>
                </a:cubicBezTo>
                <a:cubicBezTo>
                  <a:pt x="508086" y="7844189"/>
                  <a:pt x="502451" y="7828613"/>
                  <a:pt x="493154" y="7819388"/>
                </a:cubicBezTo>
                <a:cubicBezTo>
                  <a:pt x="486180" y="7812459"/>
                  <a:pt x="493478" y="7801585"/>
                  <a:pt x="499477" y="7794306"/>
                </a:cubicBezTo>
                <a:cubicBezTo>
                  <a:pt x="504252" y="7788514"/>
                  <a:pt x="511223" y="7783299"/>
                  <a:pt x="510226" y="7775439"/>
                </a:cubicBezTo>
                <a:cubicBezTo>
                  <a:pt x="507824" y="7756478"/>
                  <a:pt x="512863" y="7752384"/>
                  <a:pt x="519259" y="7753777"/>
                </a:cubicBezTo>
                <a:close/>
                <a:moveTo>
                  <a:pt x="626231" y="7731415"/>
                </a:moveTo>
                <a:cubicBezTo>
                  <a:pt x="630509" y="7730646"/>
                  <a:pt x="635348" y="7731241"/>
                  <a:pt x="640951" y="7733856"/>
                </a:cubicBezTo>
                <a:cubicBezTo>
                  <a:pt x="654520" y="7740197"/>
                  <a:pt x="660790" y="7755977"/>
                  <a:pt x="652542" y="7769475"/>
                </a:cubicBezTo>
                <a:cubicBezTo>
                  <a:pt x="642724" y="7785568"/>
                  <a:pt x="622005" y="7782997"/>
                  <a:pt x="604366" y="7791947"/>
                </a:cubicBezTo>
                <a:cubicBezTo>
                  <a:pt x="603101" y="7778270"/>
                  <a:pt x="588364" y="7767768"/>
                  <a:pt x="597439" y="7757555"/>
                </a:cubicBezTo>
                <a:cubicBezTo>
                  <a:pt x="605620" y="7748329"/>
                  <a:pt x="613397" y="7733727"/>
                  <a:pt x="626231" y="7731415"/>
                </a:cubicBezTo>
                <a:close/>
                <a:moveTo>
                  <a:pt x="1399127" y="7700866"/>
                </a:moveTo>
                <a:cubicBezTo>
                  <a:pt x="1404735" y="7702165"/>
                  <a:pt x="1423233" y="7712897"/>
                  <a:pt x="1411432" y="7730730"/>
                </a:cubicBezTo>
                <a:cubicBezTo>
                  <a:pt x="1408243" y="7735559"/>
                  <a:pt x="1419519" y="7737950"/>
                  <a:pt x="1425199" y="7739681"/>
                </a:cubicBezTo>
                <a:cubicBezTo>
                  <a:pt x="1434828" y="7742608"/>
                  <a:pt x="1436383" y="7749683"/>
                  <a:pt x="1432539" y="7757197"/>
                </a:cubicBezTo>
                <a:cubicBezTo>
                  <a:pt x="1428589" y="7764901"/>
                  <a:pt x="1421196" y="7766606"/>
                  <a:pt x="1413410" y="7762073"/>
                </a:cubicBezTo>
                <a:cubicBezTo>
                  <a:pt x="1407866" y="7758840"/>
                  <a:pt x="1402838" y="7752347"/>
                  <a:pt x="1397261" y="7751973"/>
                </a:cubicBezTo>
                <a:cubicBezTo>
                  <a:pt x="1373263" y="7750378"/>
                  <a:pt x="1368252" y="7741607"/>
                  <a:pt x="1383594" y="7723281"/>
                </a:cubicBezTo>
                <a:cubicBezTo>
                  <a:pt x="1386564" y="7713193"/>
                  <a:pt x="1386050" y="7697839"/>
                  <a:pt x="1399127" y="7700866"/>
                </a:cubicBezTo>
                <a:close/>
                <a:moveTo>
                  <a:pt x="1572958" y="7656124"/>
                </a:moveTo>
                <a:cubicBezTo>
                  <a:pt x="1572853" y="7657909"/>
                  <a:pt x="1573446" y="7660273"/>
                  <a:pt x="1572528" y="7661362"/>
                </a:cubicBezTo>
                <a:cubicBezTo>
                  <a:pt x="1570300" y="7664002"/>
                  <a:pt x="1567370" y="7666045"/>
                  <a:pt x="1564413" y="7668596"/>
                </a:cubicBezTo>
                <a:cubicBezTo>
                  <a:pt x="1563188" y="7665950"/>
                  <a:pt x="1561667" y="7663980"/>
                  <a:pt x="1562100" y="7663371"/>
                </a:cubicBezTo>
                <a:cubicBezTo>
                  <a:pt x="1564715" y="7659622"/>
                  <a:pt x="1567644" y="7655980"/>
                  <a:pt x="1572958" y="7656124"/>
                </a:cubicBezTo>
                <a:close/>
                <a:moveTo>
                  <a:pt x="2726147" y="7649024"/>
                </a:moveTo>
                <a:cubicBezTo>
                  <a:pt x="2730180" y="7650297"/>
                  <a:pt x="2731455" y="7656296"/>
                  <a:pt x="2728042" y="7660761"/>
                </a:cubicBezTo>
                <a:cubicBezTo>
                  <a:pt x="2725322" y="7664307"/>
                  <a:pt x="2722327" y="7668135"/>
                  <a:pt x="2717735" y="7666176"/>
                </a:cubicBezTo>
                <a:cubicBezTo>
                  <a:pt x="2713310" y="7662852"/>
                  <a:pt x="2712452" y="7658902"/>
                  <a:pt x="2715116" y="7656033"/>
                </a:cubicBezTo>
                <a:cubicBezTo>
                  <a:pt x="2718126" y="7652799"/>
                  <a:pt x="2723401" y="7648160"/>
                  <a:pt x="2726147" y="7649024"/>
                </a:cubicBezTo>
                <a:close/>
                <a:moveTo>
                  <a:pt x="878925" y="7644384"/>
                </a:moveTo>
                <a:cubicBezTo>
                  <a:pt x="882083" y="7645872"/>
                  <a:pt x="884447" y="7649118"/>
                  <a:pt x="886320" y="7654001"/>
                </a:cubicBezTo>
                <a:cubicBezTo>
                  <a:pt x="893754" y="7673445"/>
                  <a:pt x="907981" y="7674783"/>
                  <a:pt x="925121" y="7667972"/>
                </a:cubicBezTo>
                <a:cubicBezTo>
                  <a:pt x="928374" y="7666669"/>
                  <a:pt x="931829" y="7666720"/>
                  <a:pt x="933147" y="7662112"/>
                </a:cubicBezTo>
                <a:cubicBezTo>
                  <a:pt x="937139" y="7648172"/>
                  <a:pt x="938116" y="7647103"/>
                  <a:pt x="949347" y="7654586"/>
                </a:cubicBezTo>
                <a:cubicBezTo>
                  <a:pt x="988418" y="7680647"/>
                  <a:pt x="1038279" y="7686308"/>
                  <a:pt x="1073014" y="7720369"/>
                </a:cubicBezTo>
                <a:cubicBezTo>
                  <a:pt x="1073735" y="7715367"/>
                  <a:pt x="1072839" y="7708332"/>
                  <a:pt x="1081588" y="7712189"/>
                </a:cubicBezTo>
                <a:cubicBezTo>
                  <a:pt x="1085341" y="7713834"/>
                  <a:pt x="1091447" y="7716210"/>
                  <a:pt x="1087426" y="7721481"/>
                </a:cubicBezTo>
                <a:cubicBezTo>
                  <a:pt x="1083328" y="7726851"/>
                  <a:pt x="1077822" y="7721714"/>
                  <a:pt x="1073010" y="7720380"/>
                </a:cubicBezTo>
                <a:cubicBezTo>
                  <a:pt x="1088607" y="7741323"/>
                  <a:pt x="1071853" y="7759810"/>
                  <a:pt x="1064884" y="7776267"/>
                </a:cubicBezTo>
                <a:cubicBezTo>
                  <a:pt x="1059318" y="7789457"/>
                  <a:pt x="1049976" y="7801963"/>
                  <a:pt x="1048184" y="7816557"/>
                </a:cubicBezTo>
                <a:cubicBezTo>
                  <a:pt x="1045039" y="7842095"/>
                  <a:pt x="1023034" y="7853757"/>
                  <a:pt x="1010129" y="7872015"/>
                </a:cubicBezTo>
                <a:cubicBezTo>
                  <a:pt x="1006892" y="7876587"/>
                  <a:pt x="1001482" y="7873435"/>
                  <a:pt x="997234" y="7871709"/>
                </a:cubicBezTo>
                <a:cubicBezTo>
                  <a:pt x="991161" y="7869253"/>
                  <a:pt x="985163" y="7866552"/>
                  <a:pt x="979140" y="7863945"/>
                </a:cubicBezTo>
                <a:cubicBezTo>
                  <a:pt x="932504" y="7843703"/>
                  <a:pt x="932538" y="7843705"/>
                  <a:pt x="917536" y="7891780"/>
                </a:cubicBezTo>
                <a:cubicBezTo>
                  <a:pt x="912504" y="7907920"/>
                  <a:pt x="903788" y="7914693"/>
                  <a:pt x="889232" y="7901355"/>
                </a:cubicBezTo>
                <a:cubicBezTo>
                  <a:pt x="873722" y="7887137"/>
                  <a:pt x="844003" y="7889531"/>
                  <a:pt x="837914" y="7870819"/>
                </a:cubicBezTo>
                <a:cubicBezTo>
                  <a:pt x="833162" y="7856192"/>
                  <a:pt x="848027" y="7835991"/>
                  <a:pt x="851113" y="7817751"/>
                </a:cubicBezTo>
                <a:cubicBezTo>
                  <a:pt x="853424" y="7804212"/>
                  <a:pt x="838312" y="7787581"/>
                  <a:pt x="862688" y="7779403"/>
                </a:cubicBezTo>
                <a:cubicBezTo>
                  <a:pt x="833443" y="7763661"/>
                  <a:pt x="830646" y="7764069"/>
                  <a:pt x="813846" y="7783683"/>
                </a:cubicBezTo>
                <a:cubicBezTo>
                  <a:pt x="809291" y="7789001"/>
                  <a:pt x="803903" y="7788083"/>
                  <a:pt x="799005" y="7784661"/>
                </a:cubicBezTo>
                <a:cubicBezTo>
                  <a:pt x="789798" y="7778233"/>
                  <a:pt x="779504" y="7774700"/>
                  <a:pt x="768890" y="7771431"/>
                </a:cubicBezTo>
                <a:cubicBezTo>
                  <a:pt x="752440" y="7766383"/>
                  <a:pt x="757814" y="7758475"/>
                  <a:pt x="773277" y="7749295"/>
                </a:cubicBezTo>
                <a:cubicBezTo>
                  <a:pt x="757474" y="7748550"/>
                  <a:pt x="747855" y="7748110"/>
                  <a:pt x="736230" y="7747557"/>
                </a:cubicBezTo>
                <a:cubicBezTo>
                  <a:pt x="746289" y="7728954"/>
                  <a:pt x="758543" y="7711054"/>
                  <a:pt x="746932" y="7689167"/>
                </a:cubicBezTo>
                <a:cubicBezTo>
                  <a:pt x="744076" y="7683768"/>
                  <a:pt x="746681" y="7677977"/>
                  <a:pt x="751914" y="7674525"/>
                </a:cubicBezTo>
                <a:cubicBezTo>
                  <a:pt x="758190" y="7670368"/>
                  <a:pt x="763608" y="7672950"/>
                  <a:pt x="770043" y="7676068"/>
                </a:cubicBezTo>
                <a:cubicBezTo>
                  <a:pt x="782858" y="7682268"/>
                  <a:pt x="794422" y="7694062"/>
                  <a:pt x="810886" y="7688289"/>
                </a:cubicBezTo>
                <a:cubicBezTo>
                  <a:pt x="818024" y="7685772"/>
                  <a:pt x="826854" y="7692636"/>
                  <a:pt x="828757" y="7674402"/>
                </a:cubicBezTo>
                <a:cubicBezTo>
                  <a:pt x="830800" y="7654899"/>
                  <a:pt x="848164" y="7669535"/>
                  <a:pt x="858124" y="7675611"/>
                </a:cubicBezTo>
                <a:cubicBezTo>
                  <a:pt x="865212" y="7671835"/>
                  <a:pt x="861162" y="7667090"/>
                  <a:pt x="859840" y="7663439"/>
                </a:cubicBezTo>
                <a:cubicBezTo>
                  <a:pt x="856859" y="7655095"/>
                  <a:pt x="857670" y="7649175"/>
                  <a:pt x="866764" y="7645311"/>
                </a:cubicBezTo>
                <a:cubicBezTo>
                  <a:pt x="871815" y="7643165"/>
                  <a:pt x="875767" y="7642896"/>
                  <a:pt x="878925" y="7644384"/>
                </a:cubicBezTo>
                <a:close/>
                <a:moveTo>
                  <a:pt x="1612210" y="7635560"/>
                </a:moveTo>
                <a:cubicBezTo>
                  <a:pt x="1615082" y="7635934"/>
                  <a:pt x="1617189" y="7637686"/>
                  <a:pt x="1617202" y="7641343"/>
                </a:cubicBezTo>
                <a:cubicBezTo>
                  <a:pt x="1617238" y="7651834"/>
                  <a:pt x="1606826" y="7646705"/>
                  <a:pt x="1600604" y="7647458"/>
                </a:cubicBezTo>
                <a:cubicBezTo>
                  <a:pt x="1601278" y="7644311"/>
                  <a:pt x="1601969" y="7641172"/>
                  <a:pt x="1602640" y="7638029"/>
                </a:cubicBezTo>
                <a:cubicBezTo>
                  <a:pt x="1605706" y="7636185"/>
                  <a:pt x="1609340" y="7635184"/>
                  <a:pt x="1612210" y="7635560"/>
                </a:cubicBezTo>
                <a:close/>
                <a:moveTo>
                  <a:pt x="1694891" y="7607774"/>
                </a:moveTo>
                <a:cubicBezTo>
                  <a:pt x="1696751" y="7606694"/>
                  <a:pt x="1698901" y="7606473"/>
                  <a:pt x="1701179" y="7608396"/>
                </a:cubicBezTo>
                <a:cubicBezTo>
                  <a:pt x="1703005" y="7609941"/>
                  <a:pt x="1703479" y="7615506"/>
                  <a:pt x="1702141" y="7617836"/>
                </a:cubicBezTo>
                <a:cubicBezTo>
                  <a:pt x="1700188" y="7621224"/>
                  <a:pt x="1696027" y="7623340"/>
                  <a:pt x="1692730" y="7626060"/>
                </a:cubicBezTo>
                <a:cubicBezTo>
                  <a:pt x="1688796" y="7620916"/>
                  <a:pt x="1687529" y="7616044"/>
                  <a:pt x="1690333" y="7612299"/>
                </a:cubicBezTo>
                <a:cubicBezTo>
                  <a:pt x="1691458" y="7610792"/>
                  <a:pt x="1693030" y="7608853"/>
                  <a:pt x="1694891" y="7607774"/>
                </a:cubicBezTo>
                <a:close/>
                <a:moveTo>
                  <a:pt x="1821494" y="7595854"/>
                </a:moveTo>
                <a:cubicBezTo>
                  <a:pt x="1812480" y="7629720"/>
                  <a:pt x="1792132" y="7622293"/>
                  <a:pt x="1768010" y="7621921"/>
                </a:cubicBezTo>
                <a:cubicBezTo>
                  <a:pt x="1786658" y="7607001"/>
                  <a:pt x="1805755" y="7613829"/>
                  <a:pt x="1821494" y="7595854"/>
                </a:cubicBezTo>
                <a:close/>
                <a:moveTo>
                  <a:pt x="2700965" y="7585648"/>
                </a:moveTo>
                <a:cubicBezTo>
                  <a:pt x="2700689" y="7585759"/>
                  <a:pt x="2700604" y="7585953"/>
                  <a:pt x="2700328" y="7586065"/>
                </a:cubicBezTo>
                <a:cubicBezTo>
                  <a:pt x="2700988" y="7586121"/>
                  <a:pt x="2701455" y="7586093"/>
                  <a:pt x="2702115" y="7586149"/>
                </a:cubicBezTo>
                <a:cubicBezTo>
                  <a:pt x="2701732" y="7585982"/>
                  <a:pt x="2701348" y="7585815"/>
                  <a:pt x="2700965" y="7585648"/>
                </a:cubicBezTo>
                <a:close/>
                <a:moveTo>
                  <a:pt x="2603485" y="7553883"/>
                </a:moveTo>
                <a:cubicBezTo>
                  <a:pt x="2603231" y="7554466"/>
                  <a:pt x="2602977" y="7555050"/>
                  <a:pt x="2602639" y="7555827"/>
                </a:cubicBezTo>
                <a:cubicBezTo>
                  <a:pt x="2604259" y="7556299"/>
                  <a:pt x="2605685" y="7556689"/>
                  <a:pt x="2607028" y="7557273"/>
                </a:cubicBezTo>
                <a:cubicBezTo>
                  <a:pt x="2605938" y="7556106"/>
                  <a:pt x="2604659" y="7554856"/>
                  <a:pt x="2603485" y="7553883"/>
                </a:cubicBezTo>
                <a:close/>
                <a:moveTo>
                  <a:pt x="1843135" y="7542946"/>
                </a:moveTo>
                <a:cubicBezTo>
                  <a:pt x="1844186" y="7544339"/>
                  <a:pt x="1843463" y="7548154"/>
                  <a:pt x="1842206" y="7549913"/>
                </a:cubicBezTo>
                <a:cubicBezTo>
                  <a:pt x="1841129" y="7551424"/>
                  <a:pt x="1838156" y="7551579"/>
                  <a:pt x="1834957" y="7552696"/>
                </a:cubicBezTo>
                <a:cubicBezTo>
                  <a:pt x="1835009" y="7548961"/>
                  <a:pt x="1834310" y="7546233"/>
                  <a:pt x="1835226" y="7544237"/>
                </a:cubicBezTo>
                <a:cubicBezTo>
                  <a:pt x="1836932" y="7540452"/>
                  <a:pt x="1840459" y="7539436"/>
                  <a:pt x="1843135" y="7542946"/>
                </a:cubicBezTo>
                <a:close/>
                <a:moveTo>
                  <a:pt x="407851" y="7520279"/>
                </a:moveTo>
                <a:cubicBezTo>
                  <a:pt x="416578" y="7519927"/>
                  <a:pt x="426356" y="7523513"/>
                  <a:pt x="435479" y="7527124"/>
                </a:cubicBezTo>
                <a:cubicBezTo>
                  <a:pt x="446522" y="7531485"/>
                  <a:pt x="452933" y="7545566"/>
                  <a:pt x="468305" y="7541964"/>
                </a:cubicBezTo>
                <a:cubicBezTo>
                  <a:pt x="472079" y="7541082"/>
                  <a:pt x="476263" y="7546023"/>
                  <a:pt x="474787" y="7552011"/>
                </a:cubicBezTo>
                <a:cubicBezTo>
                  <a:pt x="468470" y="7577581"/>
                  <a:pt x="454491" y="7599701"/>
                  <a:pt x="442547" y="7622675"/>
                </a:cubicBezTo>
                <a:cubicBezTo>
                  <a:pt x="440068" y="7627463"/>
                  <a:pt x="434046" y="7624389"/>
                  <a:pt x="429802" y="7622614"/>
                </a:cubicBezTo>
                <a:cubicBezTo>
                  <a:pt x="417869" y="7617613"/>
                  <a:pt x="407585" y="7614429"/>
                  <a:pt x="392815" y="7618599"/>
                </a:cubicBezTo>
                <a:cubicBezTo>
                  <a:pt x="376081" y="7623329"/>
                  <a:pt x="383585" y="7606328"/>
                  <a:pt x="383319" y="7597539"/>
                </a:cubicBezTo>
                <a:cubicBezTo>
                  <a:pt x="379180" y="7594591"/>
                  <a:pt x="375027" y="7591690"/>
                  <a:pt x="370392" y="7596744"/>
                </a:cubicBezTo>
                <a:cubicBezTo>
                  <a:pt x="368086" y="7604164"/>
                  <a:pt x="361106" y="7600846"/>
                  <a:pt x="356429" y="7602838"/>
                </a:cubicBezTo>
                <a:cubicBezTo>
                  <a:pt x="358392" y="7609700"/>
                  <a:pt x="373505" y="7619615"/>
                  <a:pt x="351937" y="7621126"/>
                </a:cubicBezTo>
                <a:cubicBezTo>
                  <a:pt x="349042" y="7621322"/>
                  <a:pt x="346376" y="7625627"/>
                  <a:pt x="343725" y="7628147"/>
                </a:cubicBezTo>
                <a:cubicBezTo>
                  <a:pt x="337506" y="7634030"/>
                  <a:pt x="341588" y="7651988"/>
                  <a:pt x="328982" y="7647552"/>
                </a:cubicBezTo>
                <a:cubicBezTo>
                  <a:pt x="315061" y="7642655"/>
                  <a:pt x="332283" y="7630909"/>
                  <a:pt x="329957" y="7625360"/>
                </a:cubicBezTo>
                <a:cubicBezTo>
                  <a:pt x="324327" y="7611911"/>
                  <a:pt x="314793" y="7599955"/>
                  <a:pt x="306023" y="7587994"/>
                </a:cubicBezTo>
                <a:cubicBezTo>
                  <a:pt x="302846" y="7583655"/>
                  <a:pt x="295729" y="7580506"/>
                  <a:pt x="299215" y="7574536"/>
                </a:cubicBezTo>
                <a:cubicBezTo>
                  <a:pt x="303383" y="7567376"/>
                  <a:pt x="312575" y="7569698"/>
                  <a:pt x="317068" y="7572730"/>
                </a:cubicBezTo>
                <a:cubicBezTo>
                  <a:pt x="334842" y="7584721"/>
                  <a:pt x="350040" y="7577702"/>
                  <a:pt x="366415" y="7566754"/>
                </a:cubicBezTo>
                <a:cubicBezTo>
                  <a:pt x="358965" y="7561524"/>
                  <a:pt x="346699" y="7558682"/>
                  <a:pt x="348261" y="7542274"/>
                </a:cubicBezTo>
                <a:cubicBezTo>
                  <a:pt x="364716" y="7560493"/>
                  <a:pt x="376474" y="7561895"/>
                  <a:pt x="386525" y="7537068"/>
                </a:cubicBezTo>
                <a:cubicBezTo>
                  <a:pt x="391445" y="7524924"/>
                  <a:pt x="399122" y="7520632"/>
                  <a:pt x="407851" y="7520279"/>
                </a:cubicBezTo>
                <a:close/>
                <a:moveTo>
                  <a:pt x="1089033" y="7504615"/>
                </a:moveTo>
                <a:cubicBezTo>
                  <a:pt x="1090884" y="7506159"/>
                  <a:pt x="1094244" y="7507626"/>
                  <a:pt x="1094334" y="7509267"/>
                </a:cubicBezTo>
                <a:cubicBezTo>
                  <a:pt x="1094695" y="7515559"/>
                  <a:pt x="1095861" y="7523341"/>
                  <a:pt x="1085091" y="7521604"/>
                </a:cubicBezTo>
                <a:cubicBezTo>
                  <a:pt x="1086101" y="7519918"/>
                  <a:pt x="1085878" y="7518411"/>
                  <a:pt x="1084432" y="7517074"/>
                </a:cubicBezTo>
                <a:cubicBezTo>
                  <a:pt x="1085972" y="7512924"/>
                  <a:pt x="1087493" y="7508764"/>
                  <a:pt x="1089033" y="7504615"/>
                </a:cubicBezTo>
                <a:close/>
                <a:moveTo>
                  <a:pt x="907511" y="7488251"/>
                </a:moveTo>
                <a:cubicBezTo>
                  <a:pt x="910551" y="7488694"/>
                  <a:pt x="913972" y="7490096"/>
                  <a:pt x="915489" y="7492985"/>
                </a:cubicBezTo>
                <a:cubicBezTo>
                  <a:pt x="919815" y="7501224"/>
                  <a:pt x="931877" y="7510675"/>
                  <a:pt x="913885" y="7517707"/>
                </a:cubicBezTo>
                <a:cubicBezTo>
                  <a:pt x="919886" y="7520827"/>
                  <a:pt x="922494" y="7524297"/>
                  <a:pt x="914442" y="7527991"/>
                </a:cubicBezTo>
                <a:cubicBezTo>
                  <a:pt x="912493" y="7528884"/>
                  <a:pt x="910123" y="7529974"/>
                  <a:pt x="908053" y="7530079"/>
                </a:cubicBezTo>
                <a:cubicBezTo>
                  <a:pt x="905983" y="7530183"/>
                  <a:pt x="904214" y="7529302"/>
                  <a:pt x="903468" y="7526256"/>
                </a:cubicBezTo>
                <a:cubicBezTo>
                  <a:pt x="901512" y="7518305"/>
                  <a:pt x="911357" y="7521890"/>
                  <a:pt x="913881" y="7517717"/>
                </a:cubicBezTo>
                <a:cubicBezTo>
                  <a:pt x="911913" y="7515780"/>
                  <a:pt x="910284" y="7513123"/>
                  <a:pt x="907925" y="7512036"/>
                </a:cubicBezTo>
                <a:cubicBezTo>
                  <a:pt x="896906" y="7506951"/>
                  <a:pt x="901886" y="7496906"/>
                  <a:pt x="901819" y="7489275"/>
                </a:cubicBezTo>
                <a:cubicBezTo>
                  <a:pt x="901812" y="7488326"/>
                  <a:pt x="904471" y="7487810"/>
                  <a:pt x="907511" y="7488251"/>
                </a:cubicBezTo>
                <a:close/>
                <a:moveTo>
                  <a:pt x="1803961" y="7487606"/>
                </a:moveTo>
                <a:cubicBezTo>
                  <a:pt x="1812229" y="7489521"/>
                  <a:pt x="1814193" y="7495412"/>
                  <a:pt x="1813610" y="7502906"/>
                </a:cubicBezTo>
                <a:cubicBezTo>
                  <a:pt x="1806292" y="7503958"/>
                  <a:pt x="1802704" y="7502655"/>
                  <a:pt x="1801535" y="7499828"/>
                </a:cubicBezTo>
                <a:cubicBezTo>
                  <a:pt x="1800365" y="7497000"/>
                  <a:pt x="1801612" y="7492650"/>
                  <a:pt x="1803961" y="7487606"/>
                </a:cubicBezTo>
                <a:close/>
                <a:moveTo>
                  <a:pt x="859801" y="7483981"/>
                </a:moveTo>
                <a:cubicBezTo>
                  <a:pt x="861662" y="7483671"/>
                  <a:pt x="863844" y="7484156"/>
                  <a:pt x="865346" y="7485451"/>
                </a:cubicBezTo>
                <a:cubicBezTo>
                  <a:pt x="867836" y="7487592"/>
                  <a:pt x="870020" y="7491541"/>
                  <a:pt x="870057" y="7494716"/>
                </a:cubicBezTo>
                <a:cubicBezTo>
                  <a:pt x="870097" y="7499205"/>
                  <a:pt x="866479" y="7500404"/>
                  <a:pt x="860868" y="7497844"/>
                </a:cubicBezTo>
                <a:cubicBezTo>
                  <a:pt x="859498" y="7495034"/>
                  <a:pt x="855757" y="7490910"/>
                  <a:pt x="856173" y="7487274"/>
                </a:cubicBezTo>
                <a:cubicBezTo>
                  <a:pt x="856397" y="7485393"/>
                  <a:pt x="857939" y="7484290"/>
                  <a:pt x="859801" y="7483981"/>
                </a:cubicBezTo>
                <a:close/>
                <a:moveTo>
                  <a:pt x="1100328" y="7415409"/>
                </a:moveTo>
                <a:cubicBezTo>
                  <a:pt x="1113826" y="7414635"/>
                  <a:pt x="1127280" y="7415943"/>
                  <a:pt x="1140596" y="7422908"/>
                </a:cubicBezTo>
                <a:cubicBezTo>
                  <a:pt x="1151533" y="7421109"/>
                  <a:pt x="1153219" y="7430262"/>
                  <a:pt x="1153203" y="7436695"/>
                </a:cubicBezTo>
                <a:cubicBezTo>
                  <a:pt x="1153192" y="7446494"/>
                  <a:pt x="1143564" y="7437715"/>
                  <a:pt x="1139111" y="7441805"/>
                </a:cubicBezTo>
                <a:cubicBezTo>
                  <a:pt x="1134425" y="7446111"/>
                  <a:pt x="1128099" y="7448576"/>
                  <a:pt x="1122831" y="7452323"/>
                </a:cubicBezTo>
                <a:cubicBezTo>
                  <a:pt x="1106791" y="7463746"/>
                  <a:pt x="1082161" y="7462103"/>
                  <a:pt x="1066303" y="7450924"/>
                </a:cubicBezTo>
                <a:cubicBezTo>
                  <a:pt x="1061016" y="7447198"/>
                  <a:pt x="1056704" y="7442413"/>
                  <a:pt x="1054010" y="7436700"/>
                </a:cubicBezTo>
                <a:cubicBezTo>
                  <a:pt x="1051018" y="7430349"/>
                  <a:pt x="1046862" y="7421692"/>
                  <a:pt x="1059789" y="7420392"/>
                </a:cubicBezTo>
                <a:cubicBezTo>
                  <a:pt x="1073286" y="7419037"/>
                  <a:pt x="1086829" y="7416184"/>
                  <a:pt x="1100328" y="7415409"/>
                </a:cubicBezTo>
                <a:close/>
                <a:moveTo>
                  <a:pt x="2323166" y="7409501"/>
                </a:moveTo>
                <a:cubicBezTo>
                  <a:pt x="2328420" y="7411184"/>
                  <a:pt x="2333958" y="7414886"/>
                  <a:pt x="2340994" y="7420852"/>
                </a:cubicBezTo>
                <a:cubicBezTo>
                  <a:pt x="2329528" y="7416620"/>
                  <a:pt x="2320893" y="7420231"/>
                  <a:pt x="2313744" y="7416711"/>
                </a:cubicBezTo>
                <a:cubicBezTo>
                  <a:pt x="2311361" y="7415538"/>
                  <a:pt x="2309144" y="7413574"/>
                  <a:pt x="2307041" y="7410261"/>
                </a:cubicBezTo>
                <a:cubicBezTo>
                  <a:pt x="2312943" y="7408153"/>
                  <a:pt x="2317913" y="7407818"/>
                  <a:pt x="2323166" y="7409501"/>
                </a:cubicBezTo>
                <a:close/>
                <a:moveTo>
                  <a:pt x="1345309" y="7394368"/>
                </a:moveTo>
                <a:cubicBezTo>
                  <a:pt x="1362697" y="7395541"/>
                  <a:pt x="1380088" y="7396738"/>
                  <a:pt x="1404245" y="7398384"/>
                </a:cubicBezTo>
                <a:cubicBezTo>
                  <a:pt x="1369991" y="7421886"/>
                  <a:pt x="1339087" y="7429688"/>
                  <a:pt x="1304371" y="7421727"/>
                </a:cubicBezTo>
                <a:cubicBezTo>
                  <a:pt x="1301112" y="7420361"/>
                  <a:pt x="1297470" y="7430201"/>
                  <a:pt x="1294237" y="7428150"/>
                </a:cubicBezTo>
                <a:cubicBezTo>
                  <a:pt x="1293159" y="7427468"/>
                  <a:pt x="1292126" y="7425462"/>
                  <a:pt x="1291168" y="7421281"/>
                </a:cubicBezTo>
                <a:cubicBezTo>
                  <a:pt x="1303226" y="7400264"/>
                  <a:pt x="1322029" y="7392803"/>
                  <a:pt x="1345309" y="7394368"/>
                </a:cubicBezTo>
                <a:close/>
                <a:moveTo>
                  <a:pt x="3589528" y="7360365"/>
                </a:moveTo>
                <a:cubicBezTo>
                  <a:pt x="3599291" y="7358843"/>
                  <a:pt x="3602516" y="7364308"/>
                  <a:pt x="3603441" y="7372755"/>
                </a:cubicBezTo>
                <a:cubicBezTo>
                  <a:pt x="3598625" y="7373435"/>
                  <a:pt x="3595445" y="7372370"/>
                  <a:pt x="3593320" y="7370118"/>
                </a:cubicBezTo>
                <a:cubicBezTo>
                  <a:pt x="3591202" y="7367871"/>
                  <a:pt x="3590130" y="7364432"/>
                  <a:pt x="3589528" y="7360365"/>
                </a:cubicBezTo>
                <a:close/>
                <a:moveTo>
                  <a:pt x="3627146" y="7342337"/>
                </a:moveTo>
                <a:cubicBezTo>
                  <a:pt x="3634695" y="7346454"/>
                  <a:pt x="3635999" y="7352790"/>
                  <a:pt x="3633559" y="7360029"/>
                </a:cubicBezTo>
                <a:cubicBezTo>
                  <a:pt x="3633225" y="7361018"/>
                  <a:pt x="3627901" y="7361854"/>
                  <a:pt x="3627147" y="7360926"/>
                </a:cubicBezTo>
                <a:cubicBezTo>
                  <a:pt x="3622410" y="7355091"/>
                  <a:pt x="3619758" y="7348752"/>
                  <a:pt x="3627146" y="7342337"/>
                </a:cubicBezTo>
                <a:close/>
                <a:moveTo>
                  <a:pt x="1977096" y="7323486"/>
                </a:moveTo>
                <a:cubicBezTo>
                  <a:pt x="1988038" y="7320394"/>
                  <a:pt x="1993876" y="7331506"/>
                  <a:pt x="2003175" y="7331498"/>
                </a:cubicBezTo>
                <a:cubicBezTo>
                  <a:pt x="2010689" y="7314989"/>
                  <a:pt x="2018942" y="7330325"/>
                  <a:pt x="2026860" y="7331017"/>
                </a:cubicBezTo>
                <a:cubicBezTo>
                  <a:pt x="2027491" y="7330991"/>
                  <a:pt x="2028135" y="7331022"/>
                  <a:pt x="2028767" y="7330901"/>
                </a:cubicBezTo>
                <a:cubicBezTo>
                  <a:pt x="2054172" y="7342205"/>
                  <a:pt x="2062292" y="7365336"/>
                  <a:pt x="2049489" y="7382330"/>
                </a:cubicBezTo>
                <a:cubicBezTo>
                  <a:pt x="2036243" y="7399906"/>
                  <a:pt x="2024464" y="7383282"/>
                  <a:pt x="2012161" y="7383912"/>
                </a:cubicBezTo>
                <a:cubicBezTo>
                  <a:pt x="2011717" y="7358912"/>
                  <a:pt x="1980440" y="7354563"/>
                  <a:pt x="1977117" y="7331547"/>
                </a:cubicBezTo>
                <a:cubicBezTo>
                  <a:pt x="1976747" y="7328952"/>
                  <a:pt x="1977087" y="7326257"/>
                  <a:pt x="1977096" y="7323486"/>
                </a:cubicBezTo>
                <a:close/>
                <a:moveTo>
                  <a:pt x="1323276" y="7315414"/>
                </a:moveTo>
                <a:cubicBezTo>
                  <a:pt x="1325263" y="7317467"/>
                  <a:pt x="1326498" y="7321972"/>
                  <a:pt x="1325658" y="7324620"/>
                </a:cubicBezTo>
                <a:cubicBezTo>
                  <a:pt x="1324535" y="7328195"/>
                  <a:pt x="1320319" y="7329333"/>
                  <a:pt x="1316748" y="7327275"/>
                </a:cubicBezTo>
                <a:cubicBezTo>
                  <a:pt x="1312907" y="7325065"/>
                  <a:pt x="1313693" y="7321326"/>
                  <a:pt x="1314847" y="7317787"/>
                </a:cubicBezTo>
                <a:cubicBezTo>
                  <a:pt x="1316867" y="7314001"/>
                  <a:pt x="1320329" y="7312362"/>
                  <a:pt x="1323276" y="7315414"/>
                </a:cubicBezTo>
                <a:close/>
                <a:moveTo>
                  <a:pt x="1956880" y="7307842"/>
                </a:moveTo>
                <a:cubicBezTo>
                  <a:pt x="1958802" y="7307298"/>
                  <a:pt x="1961202" y="7307783"/>
                  <a:pt x="1963375" y="7308650"/>
                </a:cubicBezTo>
                <a:cubicBezTo>
                  <a:pt x="1966423" y="7309868"/>
                  <a:pt x="1970048" y="7312026"/>
                  <a:pt x="1968260" y="7316855"/>
                </a:cubicBezTo>
                <a:cubicBezTo>
                  <a:pt x="1966279" y="7322182"/>
                  <a:pt x="1961761" y="7322468"/>
                  <a:pt x="1956028" y="7322622"/>
                </a:cubicBezTo>
                <a:cubicBezTo>
                  <a:pt x="1955098" y="7319734"/>
                  <a:pt x="1953005" y="7316378"/>
                  <a:pt x="1953254" y="7313210"/>
                </a:cubicBezTo>
                <a:cubicBezTo>
                  <a:pt x="1953515" y="7309960"/>
                  <a:pt x="1954959" y="7308386"/>
                  <a:pt x="1956880" y="7307842"/>
                </a:cubicBezTo>
                <a:close/>
                <a:moveTo>
                  <a:pt x="457123" y="7300415"/>
                </a:moveTo>
                <a:cubicBezTo>
                  <a:pt x="458791" y="7299218"/>
                  <a:pt x="460795" y="7298987"/>
                  <a:pt x="463176" y="7300679"/>
                </a:cubicBezTo>
                <a:cubicBezTo>
                  <a:pt x="468273" y="7304306"/>
                  <a:pt x="472335" y="7310477"/>
                  <a:pt x="468445" y="7316937"/>
                </a:cubicBezTo>
                <a:cubicBezTo>
                  <a:pt x="465539" y="7321742"/>
                  <a:pt x="458996" y="7324143"/>
                  <a:pt x="454247" y="7320823"/>
                </a:cubicBezTo>
                <a:cubicBezTo>
                  <a:pt x="449365" y="7317415"/>
                  <a:pt x="450526" y="7311187"/>
                  <a:pt x="453083" y="7305941"/>
                </a:cubicBezTo>
                <a:cubicBezTo>
                  <a:pt x="454122" y="7303773"/>
                  <a:pt x="455455" y="7301611"/>
                  <a:pt x="457123" y="7300415"/>
                </a:cubicBezTo>
                <a:close/>
                <a:moveTo>
                  <a:pt x="3734488" y="7296661"/>
                </a:moveTo>
                <a:cubicBezTo>
                  <a:pt x="3734488" y="7296661"/>
                  <a:pt x="3734493" y="7296662"/>
                  <a:pt x="3734493" y="7296662"/>
                </a:cubicBezTo>
                <a:cubicBezTo>
                  <a:pt x="3734562" y="7296711"/>
                  <a:pt x="3734629" y="7296722"/>
                  <a:pt x="3734705" y="7296768"/>
                </a:cubicBezTo>
                <a:cubicBezTo>
                  <a:pt x="3734706" y="7296906"/>
                  <a:pt x="3734668" y="7296991"/>
                  <a:pt x="3734669" y="7297129"/>
                </a:cubicBezTo>
                <a:cubicBezTo>
                  <a:pt x="3734528" y="7297051"/>
                  <a:pt x="3734473" y="7296930"/>
                  <a:pt x="3734345" y="7296851"/>
                </a:cubicBezTo>
                <a:cubicBezTo>
                  <a:pt x="3734388" y="7296780"/>
                  <a:pt x="3734445" y="7296733"/>
                  <a:pt x="3734491" y="7296668"/>
                </a:cubicBezTo>
                <a:close/>
                <a:moveTo>
                  <a:pt x="4012692" y="7296344"/>
                </a:moveTo>
                <a:cubicBezTo>
                  <a:pt x="4023710" y="7309480"/>
                  <a:pt x="4029951" y="7316924"/>
                  <a:pt x="4040301" y="7329259"/>
                </a:cubicBezTo>
                <a:cubicBezTo>
                  <a:pt x="4018655" y="7327013"/>
                  <a:pt x="4015307" y="7316522"/>
                  <a:pt x="4012692" y="7296344"/>
                </a:cubicBezTo>
                <a:close/>
                <a:moveTo>
                  <a:pt x="1809928" y="7284320"/>
                </a:moveTo>
                <a:cubicBezTo>
                  <a:pt x="1810299" y="7284693"/>
                  <a:pt x="1810544" y="7285017"/>
                  <a:pt x="1810883" y="7285382"/>
                </a:cubicBezTo>
                <a:cubicBezTo>
                  <a:pt x="1811070" y="7285186"/>
                  <a:pt x="1811266" y="7284995"/>
                  <a:pt x="1811466" y="7284824"/>
                </a:cubicBezTo>
                <a:cubicBezTo>
                  <a:pt x="1810948" y="7284660"/>
                  <a:pt x="1810461" y="7284476"/>
                  <a:pt x="1809928" y="7284320"/>
                </a:cubicBezTo>
                <a:close/>
                <a:moveTo>
                  <a:pt x="1882721" y="7271978"/>
                </a:moveTo>
                <a:cubicBezTo>
                  <a:pt x="1885227" y="7272071"/>
                  <a:pt x="1887758" y="7273638"/>
                  <a:pt x="1890030" y="7274554"/>
                </a:cubicBezTo>
                <a:cubicBezTo>
                  <a:pt x="1893542" y="7275972"/>
                  <a:pt x="1901444" y="7278064"/>
                  <a:pt x="1896603" y="7282459"/>
                </a:cubicBezTo>
                <a:cubicBezTo>
                  <a:pt x="1893202" y="7285531"/>
                  <a:pt x="1890378" y="7295726"/>
                  <a:pt x="1882800" y="7290574"/>
                </a:cubicBezTo>
                <a:cubicBezTo>
                  <a:pt x="1878895" y="7287928"/>
                  <a:pt x="1877456" y="7281659"/>
                  <a:pt x="1875560" y="7278236"/>
                </a:cubicBezTo>
                <a:cubicBezTo>
                  <a:pt x="1877734" y="7273263"/>
                  <a:pt x="1880215" y="7271884"/>
                  <a:pt x="1882721" y="7271978"/>
                </a:cubicBezTo>
                <a:close/>
                <a:moveTo>
                  <a:pt x="504051" y="7258563"/>
                </a:moveTo>
                <a:cubicBezTo>
                  <a:pt x="505723" y="7258607"/>
                  <a:pt x="507575" y="7259369"/>
                  <a:pt x="509287" y="7259973"/>
                </a:cubicBezTo>
                <a:cubicBezTo>
                  <a:pt x="512493" y="7261680"/>
                  <a:pt x="516471" y="7263409"/>
                  <a:pt x="514469" y="7267905"/>
                </a:cubicBezTo>
                <a:cubicBezTo>
                  <a:pt x="512466" y="7272401"/>
                  <a:pt x="508382" y="7270804"/>
                  <a:pt x="505072" y="7269360"/>
                </a:cubicBezTo>
                <a:cubicBezTo>
                  <a:pt x="501753" y="7267911"/>
                  <a:pt x="497888" y="7265923"/>
                  <a:pt x="499882" y="7261448"/>
                </a:cubicBezTo>
                <a:cubicBezTo>
                  <a:pt x="500883" y="7259187"/>
                  <a:pt x="502378" y="7258517"/>
                  <a:pt x="504051" y="7258563"/>
                </a:cubicBezTo>
                <a:close/>
                <a:moveTo>
                  <a:pt x="3716159" y="7258504"/>
                </a:moveTo>
                <a:cubicBezTo>
                  <a:pt x="3726950" y="7263894"/>
                  <a:pt x="3718612" y="7278345"/>
                  <a:pt x="3727961" y="7284289"/>
                </a:cubicBezTo>
                <a:cubicBezTo>
                  <a:pt x="3717734" y="7298926"/>
                  <a:pt x="3689336" y="7298876"/>
                  <a:pt x="3697908" y="7330312"/>
                </a:cubicBezTo>
                <a:cubicBezTo>
                  <a:pt x="3679100" y="7306594"/>
                  <a:pt x="3684603" y="7289438"/>
                  <a:pt x="3716159" y="7258504"/>
                </a:cubicBezTo>
                <a:close/>
                <a:moveTo>
                  <a:pt x="2668105" y="7254684"/>
                </a:moveTo>
                <a:cubicBezTo>
                  <a:pt x="2668453" y="7266498"/>
                  <a:pt x="2664339" y="7273832"/>
                  <a:pt x="2650751" y="7280563"/>
                </a:cubicBezTo>
                <a:cubicBezTo>
                  <a:pt x="2652661" y="7265254"/>
                  <a:pt x="2653208" y="7255302"/>
                  <a:pt x="2668105" y="7254684"/>
                </a:cubicBezTo>
                <a:close/>
                <a:moveTo>
                  <a:pt x="1770044" y="7252364"/>
                </a:moveTo>
                <a:cubicBezTo>
                  <a:pt x="1784643" y="7248410"/>
                  <a:pt x="1788118" y="7260163"/>
                  <a:pt x="1793616" y="7269059"/>
                </a:cubicBezTo>
                <a:cubicBezTo>
                  <a:pt x="1794285" y="7270701"/>
                  <a:pt x="1795494" y="7271723"/>
                  <a:pt x="1797228" y="7272113"/>
                </a:cubicBezTo>
                <a:cubicBezTo>
                  <a:pt x="1802562" y="7273365"/>
                  <a:pt x="1809109" y="7277246"/>
                  <a:pt x="1813023" y="7275434"/>
                </a:cubicBezTo>
                <a:cubicBezTo>
                  <a:pt x="1831862" y="7266678"/>
                  <a:pt x="1839747" y="7276314"/>
                  <a:pt x="1844949" y="7292196"/>
                </a:cubicBezTo>
                <a:cubicBezTo>
                  <a:pt x="1864718" y="7299820"/>
                  <a:pt x="1885860" y="7302986"/>
                  <a:pt x="1903501" y="7317172"/>
                </a:cubicBezTo>
                <a:cubicBezTo>
                  <a:pt x="1923342" y="7333123"/>
                  <a:pt x="1928779" y="7352474"/>
                  <a:pt x="1918996" y="7373591"/>
                </a:cubicBezTo>
                <a:cubicBezTo>
                  <a:pt x="1908242" y="7396780"/>
                  <a:pt x="1887210" y="7387188"/>
                  <a:pt x="1869800" y="7382187"/>
                </a:cubicBezTo>
                <a:cubicBezTo>
                  <a:pt x="1850803" y="7376722"/>
                  <a:pt x="1834097" y="7369683"/>
                  <a:pt x="1831555" y="7344430"/>
                </a:cubicBezTo>
                <a:cubicBezTo>
                  <a:pt x="1829971" y="7328772"/>
                  <a:pt x="1811865" y="7321124"/>
                  <a:pt x="1801200" y="7309863"/>
                </a:cubicBezTo>
                <a:cubicBezTo>
                  <a:pt x="1791740" y="7310908"/>
                  <a:pt x="1786266" y="7307553"/>
                  <a:pt x="1787190" y="7297147"/>
                </a:cubicBezTo>
                <a:cubicBezTo>
                  <a:pt x="1785512" y="7296994"/>
                  <a:pt x="1783921" y="7296511"/>
                  <a:pt x="1782432" y="7295716"/>
                </a:cubicBezTo>
                <a:cubicBezTo>
                  <a:pt x="1776275" y="7293360"/>
                  <a:pt x="1770109" y="7291000"/>
                  <a:pt x="1763944" y="7288635"/>
                </a:cubicBezTo>
                <a:cubicBezTo>
                  <a:pt x="1763223" y="7289800"/>
                  <a:pt x="1763420" y="7290778"/>
                  <a:pt x="1764520" y="7291583"/>
                </a:cubicBezTo>
                <a:cubicBezTo>
                  <a:pt x="1750656" y="7299030"/>
                  <a:pt x="1741871" y="7296050"/>
                  <a:pt x="1739775" y="7279460"/>
                </a:cubicBezTo>
                <a:cubicBezTo>
                  <a:pt x="1733652" y="7272622"/>
                  <a:pt x="1727462" y="7265811"/>
                  <a:pt x="1726643" y="7254670"/>
                </a:cubicBezTo>
                <a:cubicBezTo>
                  <a:pt x="1738723" y="7252834"/>
                  <a:pt x="1749062" y="7258104"/>
                  <a:pt x="1759718" y="7261444"/>
                </a:cubicBezTo>
                <a:cubicBezTo>
                  <a:pt x="1762184" y="7257312"/>
                  <a:pt x="1762911" y="7251237"/>
                  <a:pt x="1770044" y="7252364"/>
                </a:cubicBezTo>
                <a:close/>
                <a:moveTo>
                  <a:pt x="2630263" y="7243194"/>
                </a:moveTo>
                <a:cubicBezTo>
                  <a:pt x="2635757" y="7245757"/>
                  <a:pt x="2636959" y="7248915"/>
                  <a:pt x="2635423" y="7252611"/>
                </a:cubicBezTo>
                <a:cubicBezTo>
                  <a:pt x="2633336" y="7257646"/>
                  <a:pt x="2628711" y="7258523"/>
                  <a:pt x="2624364" y="7256787"/>
                </a:cubicBezTo>
                <a:cubicBezTo>
                  <a:pt x="2620260" y="7255153"/>
                  <a:pt x="2615860" y="7251426"/>
                  <a:pt x="2619893" y="7246860"/>
                </a:cubicBezTo>
                <a:cubicBezTo>
                  <a:pt x="2622262" y="7244174"/>
                  <a:pt x="2627547" y="7244059"/>
                  <a:pt x="2630263" y="7243194"/>
                </a:cubicBezTo>
                <a:close/>
                <a:moveTo>
                  <a:pt x="429419" y="7237907"/>
                </a:moveTo>
                <a:cubicBezTo>
                  <a:pt x="434343" y="7237595"/>
                  <a:pt x="441749" y="7240447"/>
                  <a:pt x="444245" y="7244311"/>
                </a:cubicBezTo>
                <a:cubicBezTo>
                  <a:pt x="452127" y="7256521"/>
                  <a:pt x="438388" y="7256454"/>
                  <a:pt x="433161" y="7261490"/>
                </a:cubicBezTo>
                <a:cubicBezTo>
                  <a:pt x="429465" y="7265043"/>
                  <a:pt x="428628" y="7270206"/>
                  <a:pt x="433793" y="7273292"/>
                </a:cubicBezTo>
                <a:cubicBezTo>
                  <a:pt x="441879" y="7278126"/>
                  <a:pt x="449259" y="7274768"/>
                  <a:pt x="452424" y="7267214"/>
                </a:cubicBezTo>
                <a:cubicBezTo>
                  <a:pt x="458887" y="7251744"/>
                  <a:pt x="468405" y="7251002"/>
                  <a:pt x="481125" y="7258689"/>
                </a:cubicBezTo>
                <a:cubicBezTo>
                  <a:pt x="494603" y="7266834"/>
                  <a:pt x="497123" y="7277990"/>
                  <a:pt x="491512" y="7292321"/>
                </a:cubicBezTo>
                <a:cubicBezTo>
                  <a:pt x="485759" y="7307018"/>
                  <a:pt x="479738" y="7306818"/>
                  <a:pt x="466676" y="7298257"/>
                </a:cubicBezTo>
                <a:cubicBezTo>
                  <a:pt x="454162" y="7290048"/>
                  <a:pt x="448421" y="7303960"/>
                  <a:pt x="445779" y="7313353"/>
                </a:cubicBezTo>
                <a:cubicBezTo>
                  <a:pt x="438727" y="7338407"/>
                  <a:pt x="424604" y="7332559"/>
                  <a:pt x="407332" y="7325183"/>
                </a:cubicBezTo>
                <a:cubicBezTo>
                  <a:pt x="389312" y="7317492"/>
                  <a:pt x="376875" y="7310149"/>
                  <a:pt x="394697" y="7294752"/>
                </a:cubicBezTo>
                <a:cubicBezTo>
                  <a:pt x="396471" y="7277453"/>
                  <a:pt x="410559" y="7270287"/>
                  <a:pt x="410353" y="7255363"/>
                </a:cubicBezTo>
                <a:cubicBezTo>
                  <a:pt x="410212" y="7245994"/>
                  <a:pt x="419217" y="7238541"/>
                  <a:pt x="429419" y="7237907"/>
                </a:cubicBezTo>
                <a:close/>
                <a:moveTo>
                  <a:pt x="2401508" y="7209346"/>
                </a:moveTo>
                <a:cubicBezTo>
                  <a:pt x="2405512" y="7209905"/>
                  <a:pt x="2407417" y="7213470"/>
                  <a:pt x="2404838" y="7217126"/>
                </a:cubicBezTo>
                <a:cubicBezTo>
                  <a:pt x="2403709" y="7218714"/>
                  <a:pt x="2400444" y="7219802"/>
                  <a:pt x="2398392" y="7219496"/>
                </a:cubicBezTo>
                <a:cubicBezTo>
                  <a:pt x="2396790" y="7219261"/>
                  <a:pt x="2395079" y="7218822"/>
                  <a:pt x="2393897" y="7217658"/>
                </a:cubicBezTo>
                <a:cubicBezTo>
                  <a:pt x="2392716" y="7216493"/>
                  <a:pt x="2392065" y="7214603"/>
                  <a:pt x="2392582" y="7211460"/>
                </a:cubicBezTo>
                <a:cubicBezTo>
                  <a:pt x="2395166" y="7210777"/>
                  <a:pt x="2398498" y="7208925"/>
                  <a:pt x="2401508" y="7209346"/>
                </a:cubicBezTo>
                <a:close/>
                <a:moveTo>
                  <a:pt x="3982343" y="7207099"/>
                </a:moveTo>
                <a:cubicBezTo>
                  <a:pt x="4004188" y="7219678"/>
                  <a:pt x="4015943" y="7245841"/>
                  <a:pt x="4008402" y="7261234"/>
                </a:cubicBezTo>
                <a:cubicBezTo>
                  <a:pt x="4003720" y="7270788"/>
                  <a:pt x="3996794" y="7273260"/>
                  <a:pt x="3990720" y="7272489"/>
                </a:cubicBezTo>
                <a:cubicBezTo>
                  <a:pt x="3984644" y="7271719"/>
                  <a:pt x="3979424" y="7267706"/>
                  <a:pt x="3978154" y="7264292"/>
                </a:cubicBezTo>
                <a:cubicBezTo>
                  <a:pt x="3973581" y="7251965"/>
                  <a:pt x="3961898" y="7236209"/>
                  <a:pt x="3976567" y="7221855"/>
                </a:cubicBezTo>
                <a:cubicBezTo>
                  <a:pt x="3977747" y="7218851"/>
                  <a:pt x="3978919" y="7215861"/>
                  <a:pt x="3980091" y="7212866"/>
                </a:cubicBezTo>
                <a:cubicBezTo>
                  <a:pt x="3980844" y="7210942"/>
                  <a:pt x="3981590" y="7209023"/>
                  <a:pt x="3982343" y="7207099"/>
                </a:cubicBezTo>
                <a:close/>
                <a:moveTo>
                  <a:pt x="2475934" y="7177979"/>
                </a:moveTo>
                <a:cubicBezTo>
                  <a:pt x="2477900" y="7178652"/>
                  <a:pt x="2479966" y="7180558"/>
                  <a:pt x="2481943" y="7181477"/>
                </a:cubicBezTo>
                <a:lnTo>
                  <a:pt x="2481901" y="7181572"/>
                </a:lnTo>
                <a:lnTo>
                  <a:pt x="2481929" y="7181578"/>
                </a:lnTo>
                <a:lnTo>
                  <a:pt x="2481794" y="7181811"/>
                </a:lnTo>
                <a:lnTo>
                  <a:pt x="2479111" y="7187819"/>
                </a:lnTo>
                <a:cubicBezTo>
                  <a:pt x="2477993" y="7189740"/>
                  <a:pt x="2476405" y="7191158"/>
                  <a:pt x="2473472" y="7191143"/>
                </a:cubicBezTo>
                <a:cubicBezTo>
                  <a:pt x="2472368" y="7191144"/>
                  <a:pt x="2469544" y="7184357"/>
                  <a:pt x="2470518" y="7181882"/>
                </a:cubicBezTo>
                <a:cubicBezTo>
                  <a:pt x="2472100" y="7177867"/>
                  <a:pt x="2473968" y="7177306"/>
                  <a:pt x="2475934" y="7177979"/>
                </a:cubicBezTo>
                <a:close/>
                <a:moveTo>
                  <a:pt x="3890481" y="7173049"/>
                </a:moveTo>
                <a:cubicBezTo>
                  <a:pt x="3899956" y="7176208"/>
                  <a:pt x="3905959" y="7191782"/>
                  <a:pt x="3917928" y="7186025"/>
                </a:cubicBezTo>
                <a:cubicBezTo>
                  <a:pt x="3924987" y="7188038"/>
                  <a:pt x="3936548" y="7176521"/>
                  <a:pt x="3938805" y="7188640"/>
                </a:cubicBezTo>
                <a:cubicBezTo>
                  <a:pt x="3942032" y="7205991"/>
                  <a:pt x="3921368" y="7200609"/>
                  <a:pt x="3914096" y="7208908"/>
                </a:cubicBezTo>
                <a:cubicBezTo>
                  <a:pt x="3898877" y="7227473"/>
                  <a:pt x="3877626" y="7227028"/>
                  <a:pt x="3856561" y="7227145"/>
                </a:cubicBezTo>
                <a:cubicBezTo>
                  <a:pt x="3852209" y="7234753"/>
                  <a:pt x="3846747" y="7241155"/>
                  <a:pt x="3838158" y="7244199"/>
                </a:cubicBezTo>
                <a:cubicBezTo>
                  <a:pt x="3838166" y="7244202"/>
                  <a:pt x="3838166" y="7244202"/>
                  <a:pt x="3838166" y="7244202"/>
                </a:cubicBezTo>
                <a:cubicBezTo>
                  <a:pt x="3809659" y="7246969"/>
                  <a:pt x="3795401" y="7277943"/>
                  <a:pt x="3766699" y="7280321"/>
                </a:cubicBezTo>
                <a:cubicBezTo>
                  <a:pt x="3756620" y="7291239"/>
                  <a:pt x="3748019" y="7306120"/>
                  <a:pt x="3729482" y="7294404"/>
                </a:cubicBezTo>
                <a:cubicBezTo>
                  <a:pt x="3729292" y="7274162"/>
                  <a:pt x="3747455" y="7276448"/>
                  <a:pt x="3759040" y="7270662"/>
                </a:cubicBezTo>
                <a:cubicBezTo>
                  <a:pt x="3762308" y="7242352"/>
                  <a:pt x="3789194" y="7241966"/>
                  <a:pt x="3806637" y="7230412"/>
                </a:cubicBezTo>
                <a:cubicBezTo>
                  <a:pt x="3821615" y="7207490"/>
                  <a:pt x="3843505" y="7197270"/>
                  <a:pt x="3870196" y="7195909"/>
                </a:cubicBezTo>
                <a:lnTo>
                  <a:pt x="3870199" y="7195900"/>
                </a:lnTo>
                <a:cubicBezTo>
                  <a:pt x="3873298" y="7189029"/>
                  <a:pt x="3876408" y="7182152"/>
                  <a:pt x="3879499" y="7175279"/>
                </a:cubicBezTo>
                <a:cubicBezTo>
                  <a:pt x="3883779" y="7172322"/>
                  <a:pt x="3887323" y="7171996"/>
                  <a:pt x="3890481" y="7173049"/>
                </a:cubicBezTo>
                <a:close/>
                <a:moveTo>
                  <a:pt x="2427221" y="7166809"/>
                </a:moveTo>
                <a:cubicBezTo>
                  <a:pt x="2429072" y="7164439"/>
                  <a:pt x="2431799" y="7163979"/>
                  <a:pt x="2433407" y="7167243"/>
                </a:cubicBezTo>
                <a:cubicBezTo>
                  <a:pt x="2436776" y="7174084"/>
                  <a:pt x="2435287" y="7179771"/>
                  <a:pt x="2428832" y="7184053"/>
                </a:cubicBezTo>
                <a:cubicBezTo>
                  <a:pt x="2422873" y="7178711"/>
                  <a:pt x="2422499" y="7172847"/>
                  <a:pt x="2427221" y="7166809"/>
                </a:cubicBezTo>
                <a:close/>
                <a:moveTo>
                  <a:pt x="2345704" y="7163767"/>
                </a:moveTo>
                <a:cubicBezTo>
                  <a:pt x="2346200" y="7169043"/>
                  <a:pt x="2347272" y="7174349"/>
                  <a:pt x="2347017" y="7179585"/>
                </a:cubicBezTo>
                <a:cubicBezTo>
                  <a:pt x="2346760" y="7184953"/>
                  <a:pt x="2343191" y="7183882"/>
                  <a:pt x="2339698" y="7182115"/>
                </a:cubicBezTo>
                <a:cubicBezTo>
                  <a:pt x="2334230" y="7179354"/>
                  <a:pt x="2330881" y="7175875"/>
                  <a:pt x="2334811" y="7168759"/>
                </a:cubicBezTo>
                <a:cubicBezTo>
                  <a:pt x="2336585" y="7164346"/>
                  <a:pt x="2341246" y="7164255"/>
                  <a:pt x="2345704" y="7163767"/>
                </a:cubicBezTo>
                <a:close/>
                <a:moveTo>
                  <a:pt x="516728" y="7163664"/>
                </a:moveTo>
                <a:cubicBezTo>
                  <a:pt x="518338" y="7163855"/>
                  <a:pt x="521070" y="7168254"/>
                  <a:pt x="520805" y="7168535"/>
                </a:cubicBezTo>
                <a:cubicBezTo>
                  <a:pt x="518641" y="7170968"/>
                  <a:pt x="515869" y="7174528"/>
                  <a:pt x="513349" y="7174470"/>
                </a:cubicBezTo>
                <a:cubicBezTo>
                  <a:pt x="511160" y="7174424"/>
                  <a:pt x="509073" y="7170114"/>
                  <a:pt x="505314" y="7165837"/>
                </a:cubicBezTo>
                <a:cubicBezTo>
                  <a:pt x="510638" y="7164690"/>
                  <a:pt x="513785" y="7163308"/>
                  <a:pt x="516728" y="7163664"/>
                </a:cubicBezTo>
                <a:close/>
                <a:moveTo>
                  <a:pt x="614119" y="7133365"/>
                </a:moveTo>
                <a:cubicBezTo>
                  <a:pt x="624209" y="7135948"/>
                  <a:pt x="627889" y="7148970"/>
                  <a:pt x="635098" y="7156203"/>
                </a:cubicBezTo>
                <a:cubicBezTo>
                  <a:pt x="641534" y="7161246"/>
                  <a:pt x="648516" y="7165845"/>
                  <a:pt x="651939" y="7177926"/>
                </a:cubicBezTo>
                <a:cubicBezTo>
                  <a:pt x="638333" y="7175021"/>
                  <a:pt x="625378" y="7172980"/>
                  <a:pt x="621464" y="7190031"/>
                </a:cubicBezTo>
                <a:cubicBezTo>
                  <a:pt x="620503" y="7194239"/>
                  <a:pt x="618257" y="7193715"/>
                  <a:pt x="613743" y="7181614"/>
                </a:cubicBezTo>
                <a:cubicBezTo>
                  <a:pt x="610860" y="7175273"/>
                  <a:pt x="613995" y="7166354"/>
                  <a:pt x="603718" y="7161191"/>
                </a:cubicBezTo>
                <a:cubicBezTo>
                  <a:pt x="600521" y="7174373"/>
                  <a:pt x="593953" y="7184788"/>
                  <a:pt x="580735" y="7189237"/>
                </a:cubicBezTo>
                <a:cubicBezTo>
                  <a:pt x="573204" y="7191774"/>
                  <a:pt x="568212" y="7205274"/>
                  <a:pt x="560541" y="7199952"/>
                </a:cubicBezTo>
                <a:cubicBezTo>
                  <a:pt x="549966" y="7192624"/>
                  <a:pt x="558167" y="7181503"/>
                  <a:pt x="561663" y="7172197"/>
                </a:cubicBezTo>
                <a:cubicBezTo>
                  <a:pt x="551378" y="7164705"/>
                  <a:pt x="549819" y="7173647"/>
                  <a:pt x="546686" y="7180022"/>
                </a:cubicBezTo>
                <a:cubicBezTo>
                  <a:pt x="543025" y="7187530"/>
                  <a:pt x="538031" y="7197546"/>
                  <a:pt x="529132" y="7193776"/>
                </a:cubicBezTo>
                <a:cubicBezTo>
                  <a:pt x="513951" y="7187333"/>
                  <a:pt x="536804" y="7182535"/>
                  <a:pt x="531781" y="7172946"/>
                </a:cubicBezTo>
                <a:cubicBezTo>
                  <a:pt x="527366" y="7164525"/>
                  <a:pt x="541588" y="7164634"/>
                  <a:pt x="545175" y="7158654"/>
                </a:cubicBezTo>
                <a:cubicBezTo>
                  <a:pt x="563942" y="7150696"/>
                  <a:pt x="582599" y="7142431"/>
                  <a:pt x="601525" y="7134862"/>
                </a:cubicBezTo>
                <a:cubicBezTo>
                  <a:pt x="606681" y="7132802"/>
                  <a:pt x="610756" y="7132504"/>
                  <a:pt x="614119" y="7133365"/>
                </a:cubicBezTo>
                <a:close/>
                <a:moveTo>
                  <a:pt x="4088929" y="7131169"/>
                </a:moveTo>
                <a:cubicBezTo>
                  <a:pt x="4089134" y="7131181"/>
                  <a:pt x="4089341" y="7131216"/>
                  <a:pt x="4089543" y="7131232"/>
                </a:cubicBezTo>
                <a:cubicBezTo>
                  <a:pt x="4089447" y="7131383"/>
                  <a:pt x="4089357" y="7131578"/>
                  <a:pt x="4089259" y="7131721"/>
                </a:cubicBezTo>
                <a:lnTo>
                  <a:pt x="4089261" y="7131729"/>
                </a:lnTo>
                <a:lnTo>
                  <a:pt x="4089256" y="7131728"/>
                </a:lnTo>
                <a:lnTo>
                  <a:pt x="4089254" y="7131732"/>
                </a:lnTo>
                <a:lnTo>
                  <a:pt x="4089252" y="7131724"/>
                </a:lnTo>
                <a:cubicBezTo>
                  <a:pt x="4089116" y="7131665"/>
                  <a:pt x="4088986" y="7131603"/>
                  <a:pt x="4088855" y="7131546"/>
                </a:cubicBezTo>
                <a:cubicBezTo>
                  <a:pt x="4088888" y="7131428"/>
                  <a:pt x="4088886" y="7131295"/>
                  <a:pt x="4088932" y="7131176"/>
                </a:cubicBezTo>
                <a:cubicBezTo>
                  <a:pt x="4088932" y="7131176"/>
                  <a:pt x="4088929" y="7131169"/>
                  <a:pt x="4088929" y="7131169"/>
                </a:cubicBezTo>
                <a:close/>
                <a:moveTo>
                  <a:pt x="4059906" y="7117377"/>
                </a:moveTo>
                <a:cubicBezTo>
                  <a:pt x="4063397" y="7116301"/>
                  <a:pt x="4066768" y="7117091"/>
                  <a:pt x="4069982" y="7123493"/>
                </a:cubicBezTo>
                <a:cubicBezTo>
                  <a:pt x="4073228" y="7124941"/>
                  <a:pt x="4076480" y="7126392"/>
                  <a:pt x="4079728" y="7127841"/>
                </a:cubicBezTo>
                <a:cubicBezTo>
                  <a:pt x="4077502" y="7135277"/>
                  <a:pt x="4094470" y="7150655"/>
                  <a:pt x="4070799" y="7149208"/>
                </a:cubicBezTo>
                <a:cubicBezTo>
                  <a:pt x="4069425" y="7163942"/>
                  <a:pt x="4066640" y="7176613"/>
                  <a:pt x="4047713" y="7164226"/>
                </a:cubicBezTo>
                <a:cubicBezTo>
                  <a:pt x="4037434" y="7157494"/>
                  <a:pt x="4027994" y="7160648"/>
                  <a:pt x="4025188" y="7170850"/>
                </a:cubicBezTo>
                <a:cubicBezTo>
                  <a:pt x="4019405" y="7191832"/>
                  <a:pt x="4007156" y="7199211"/>
                  <a:pt x="3986447" y="7195973"/>
                </a:cubicBezTo>
                <a:cubicBezTo>
                  <a:pt x="3980519" y="7195042"/>
                  <a:pt x="3975793" y="7198537"/>
                  <a:pt x="3973093" y="7204138"/>
                </a:cubicBezTo>
                <a:cubicBezTo>
                  <a:pt x="3964460" y="7200372"/>
                  <a:pt x="3955828" y="7196604"/>
                  <a:pt x="3947205" y="7192843"/>
                </a:cubicBezTo>
                <a:cubicBezTo>
                  <a:pt x="3946630" y="7191148"/>
                  <a:pt x="3945225" y="7188182"/>
                  <a:pt x="3945603" y="7187936"/>
                </a:cubicBezTo>
                <a:cubicBezTo>
                  <a:pt x="3966550" y="7174144"/>
                  <a:pt x="3987646" y="7160585"/>
                  <a:pt x="4008724" y="7147000"/>
                </a:cubicBezTo>
                <a:cubicBezTo>
                  <a:pt x="4030727" y="7153021"/>
                  <a:pt x="4033268" y="7126972"/>
                  <a:pt x="4049105" y="7122449"/>
                </a:cubicBezTo>
                <a:cubicBezTo>
                  <a:pt x="4052803" y="7121392"/>
                  <a:pt x="4056414" y="7118452"/>
                  <a:pt x="4059906" y="7117377"/>
                </a:cubicBezTo>
                <a:close/>
                <a:moveTo>
                  <a:pt x="543942" y="7084974"/>
                </a:moveTo>
                <a:cubicBezTo>
                  <a:pt x="558401" y="7080075"/>
                  <a:pt x="568490" y="7085914"/>
                  <a:pt x="576069" y="7097997"/>
                </a:cubicBezTo>
                <a:cubicBezTo>
                  <a:pt x="568143" y="7094502"/>
                  <a:pt x="557878" y="7096744"/>
                  <a:pt x="550358" y="7092218"/>
                </a:cubicBezTo>
                <a:cubicBezTo>
                  <a:pt x="547852" y="7090709"/>
                  <a:pt x="545650" y="7088449"/>
                  <a:pt x="543942" y="7084974"/>
                </a:cubicBezTo>
                <a:close/>
                <a:moveTo>
                  <a:pt x="2073519" y="7075833"/>
                </a:moveTo>
                <a:cubicBezTo>
                  <a:pt x="2076113" y="7079171"/>
                  <a:pt x="2079350" y="7082794"/>
                  <a:pt x="2079923" y="7086692"/>
                </a:cubicBezTo>
                <a:cubicBezTo>
                  <a:pt x="2080449" y="7090318"/>
                  <a:pt x="2076685" y="7093147"/>
                  <a:pt x="2072812" y="7090568"/>
                </a:cubicBezTo>
                <a:cubicBezTo>
                  <a:pt x="2069123" y="7088119"/>
                  <a:pt x="2066935" y="7084207"/>
                  <a:pt x="2068375" y="7078081"/>
                </a:cubicBezTo>
                <a:cubicBezTo>
                  <a:pt x="2069704" y="7077482"/>
                  <a:pt x="2073205" y="7075421"/>
                  <a:pt x="2073519" y="7075833"/>
                </a:cubicBezTo>
                <a:close/>
                <a:moveTo>
                  <a:pt x="2030214" y="7071258"/>
                </a:moveTo>
                <a:cubicBezTo>
                  <a:pt x="2031002" y="7073558"/>
                  <a:pt x="2032359" y="7077556"/>
                  <a:pt x="2033727" y="7081562"/>
                </a:cubicBezTo>
                <a:cubicBezTo>
                  <a:pt x="2030659" y="7081686"/>
                  <a:pt x="2027367" y="7082577"/>
                  <a:pt x="2024565" y="7081760"/>
                </a:cubicBezTo>
                <a:cubicBezTo>
                  <a:pt x="2020374" y="7080551"/>
                  <a:pt x="2015666" y="7078430"/>
                  <a:pt x="2019065" y="7072519"/>
                </a:cubicBezTo>
                <a:cubicBezTo>
                  <a:pt x="2021081" y="7069044"/>
                  <a:pt x="2024356" y="7068080"/>
                  <a:pt x="2030214" y="7071258"/>
                </a:cubicBezTo>
                <a:close/>
                <a:moveTo>
                  <a:pt x="4207389" y="7044769"/>
                </a:moveTo>
                <a:cubicBezTo>
                  <a:pt x="4212330" y="7060111"/>
                  <a:pt x="4212684" y="7077948"/>
                  <a:pt x="4227388" y="7089062"/>
                </a:cubicBezTo>
                <a:lnTo>
                  <a:pt x="4227390" y="7089057"/>
                </a:lnTo>
                <a:cubicBezTo>
                  <a:pt x="4227388" y="7089062"/>
                  <a:pt x="4227392" y="7089070"/>
                  <a:pt x="4227387" y="7089082"/>
                </a:cubicBezTo>
                <a:cubicBezTo>
                  <a:pt x="4227403" y="7090241"/>
                  <a:pt x="4227184" y="7091190"/>
                  <a:pt x="4226866" y="7092050"/>
                </a:cubicBezTo>
                <a:cubicBezTo>
                  <a:pt x="4222270" y="7118084"/>
                  <a:pt x="4217442" y="7119911"/>
                  <a:pt x="4179780" y="7115469"/>
                </a:cubicBezTo>
                <a:cubicBezTo>
                  <a:pt x="4168861" y="7112067"/>
                  <a:pt x="4158093" y="7115274"/>
                  <a:pt x="4150499" y="7121656"/>
                </a:cubicBezTo>
                <a:cubicBezTo>
                  <a:pt x="4128785" y="7139893"/>
                  <a:pt x="4105261" y="7130232"/>
                  <a:pt x="4082160" y="7128646"/>
                </a:cubicBezTo>
                <a:cubicBezTo>
                  <a:pt x="4084110" y="7125518"/>
                  <a:pt x="4085827" y="7120577"/>
                  <a:pt x="4088140" y="7120276"/>
                </a:cubicBezTo>
                <a:cubicBezTo>
                  <a:pt x="4139535" y="7113601"/>
                  <a:pt x="4167139" y="7069862"/>
                  <a:pt x="4207389" y="7044769"/>
                </a:cubicBezTo>
                <a:close/>
                <a:moveTo>
                  <a:pt x="4299679" y="7043377"/>
                </a:moveTo>
                <a:cubicBezTo>
                  <a:pt x="4303902" y="7042043"/>
                  <a:pt x="4305859" y="7047084"/>
                  <a:pt x="4306658" y="7050516"/>
                </a:cubicBezTo>
                <a:cubicBezTo>
                  <a:pt x="4307813" y="7055467"/>
                  <a:pt x="4305973" y="7059644"/>
                  <a:pt x="4300912" y="7061786"/>
                </a:cubicBezTo>
                <a:cubicBezTo>
                  <a:pt x="4290951" y="7066003"/>
                  <a:pt x="4280981" y="7070207"/>
                  <a:pt x="4269682" y="7074981"/>
                </a:cubicBezTo>
                <a:cubicBezTo>
                  <a:pt x="4265864" y="7050206"/>
                  <a:pt x="4284588" y="7048141"/>
                  <a:pt x="4299679" y="7043377"/>
                </a:cubicBezTo>
                <a:close/>
                <a:moveTo>
                  <a:pt x="663535" y="7011094"/>
                </a:moveTo>
                <a:cubicBezTo>
                  <a:pt x="666797" y="7012645"/>
                  <a:pt x="670063" y="7014191"/>
                  <a:pt x="673306" y="7015734"/>
                </a:cubicBezTo>
                <a:cubicBezTo>
                  <a:pt x="669266" y="7020081"/>
                  <a:pt x="665227" y="7024428"/>
                  <a:pt x="660428" y="7029610"/>
                </a:cubicBezTo>
                <a:cubicBezTo>
                  <a:pt x="657799" y="7021438"/>
                  <a:pt x="661190" y="7016376"/>
                  <a:pt x="663535" y="7011094"/>
                </a:cubicBezTo>
                <a:close/>
                <a:moveTo>
                  <a:pt x="3980375" y="7004099"/>
                </a:moveTo>
                <a:cubicBezTo>
                  <a:pt x="3980375" y="7004099"/>
                  <a:pt x="3980375" y="7004099"/>
                  <a:pt x="3980291" y="7004295"/>
                </a:cubicBezTo>
                <a:cubicBezTo>
                  <a:pt x="3980291" y="7004295"/>
                  <a:pt x="3980483" y="7004378"/>
                  <a:pt x="3980483" y="7004378"/>
                </a:cubicBezTo>
                <a:cubicBezTo>
                  <a:pt x="3980568" y="7004184"/>
                  <a:pt x="3980568" y="7004184"/>
                  <a:pt x="3980375" y="7004099"/>
                </a:cubicBezTo>
                <a:close/>
                <a:moveTo>
                  <a:pt x="528519" y="6996552"/>
                </a:moveTo>
                <a:cubicBezTo>
                  <a:pt x="531878" y="6997221"/>
                  <a:pt x="533229" y="6999608"/>
                  <a:pt x="531601" y="7002244"/>
                </a:cubicBezTo>
                <a:cubicBezTo>
                  <a:pt x="530365" y="7004258"/>
                  <a:pt x="527791" y="7005955"/>
                  <a:pt x="525472" y="7006680"/>
                </a:cubicBezTo>
                <a:cubicBezTo>
                  <a:pt x="522360" y="7007649"/>
                  <a:pt x="520667" y="7005359"/>
                  <a:pt x="520971" y="7002399"/>
                </a:cubicBezTo>
                <a:cubicBezTo>
                  <a:pt x="521421" y="6998052"/>
                  <a:pt x="524633" y="6996735"/>
                  <a:pt x="528519" y="6996552"/>
                </a:cubicBezTo>
                <a:close/>
                <a:moveTo>
                  <a:pt x="779020" y="6996396"/>
                </a:moveTo>
                <a:cubicBezTo>
                  <a:pt x="781091" y="6997045"/>
                  <a:pt x="783204" y="6998233"/>
                  <a:pt x="784593" y="6996914"/>
                </a:cubicBezTo>
                <a:cubicBezTo>
                  <a:pt x="791602" y="6996865"/>
                  <a:pt x="790682" y="7001909"/>
                  <a:pt x="788786" y="7003839"/>
                </a:cubicBezTo>
                <a:cubicBezTo>
                  <a:pt x="786567" y="7006067"/>
                  <a:pt x="782153" y="7007222"/>
                  <a:pt x="778853" y="7006969"/>
                </a:cubicBezTo>
                <a:cubicBezTo>
                  <a:pt x="775045" y="7006669"/>
                  <a:pt x="772270" y="7003193"/>
                  <a:pt x="773697" y="6999113"/>
                </a:cubicBezTo>
                <a:cubicBezTo>
                  <a:pt x="774920" y="6995639"/>
                  <a:pt x="776949" y="6995749"/>
                  <a:pt x="779020" y="6996396"/>
                </a:cubicBezTo>
                <a:close/>
                <a:moveTo>
                  <a:pt x="4605298" y="6948393"/>
                </a:moveTo>
                <a:cubicBezTo>
                  <a:pt x="4607370" y="6948723"/>
                  <a:pt x="4608589" y="6950232"/>
                  <a:pt x="4608406" y="6953985"/>
                </a:cubicBezTo>
                <a:cubicBezTo>
                  <a:pt x="4607765" y="6967205"/>
                  <a:pt x="4585616" y="6966762"/>
                  <a:pt x="4570941" y="6965038"/>
                </a:cubicBezTo>
                <a:cubicBezTo>
                  <a:pt x="4570063" y="6966612"/>
                  <a:pt x="4569013" y="6968073"/>
                  <a:pt x="4567793" y="6969415"/>
                </a:cubicBezTo>
                <a:cubicBezTo>
                  <a:pt x="4565818" y="6969043"/>
                  <a:pt x="4563340" y="6969079"/>
                  <a:pt x="4561572" y="6968364"/>
                </a:cubicBezTo>
                <a:cubicBezTo>
                  <a:pt x="4559805" y="6967649"/>
                  <a:pt x="4558742" y="6966182"/>
                  <a:pt x="4559592" y="6962802"/>
                </a:cubicBezTo>
                <a:cubicBezTo>
                  <a:pt x="4561526" y="6955077"/>
                  <a:pt x="4566318" y="6950531"/>
                  <a:pt x="4575126" y="6953448"/>
                </a:cubicBezTo>
                <a:cubicBezTo>
                  <a:pt x="4576211" y="6951802"/>
                  <a:pt x="4577293" y="6950152"/>
                  <a:pt x="4578377" y="6948513"/>
                </a:cubicBezTo>
                <a:cubicBezTo>
                  <a:pt x="4585175" y="6957027"/>
                  <a:pt x="4599079" y="6947403"/>
                  <a:pt x="4605298" y="6948393"/>
                </a:cubicBezTo>
                <a:close/>
                <a:moveTo>
                  <a:pt x="200348" y="6939571"/>
                </a:moveTo>
                <a:cubicBezTo>
                  <a:pt x="205964" y="6940735"/>
                  <a:pt x="210586" y="6943219"/>
                  <a:pt x="210209" y="6949748"/>
                </a:cubicBezTo>
                <a:cubicBezTo>
                  <a:pt x="210110" y="6951271"/>
                  <a:pt x="206916" y="6953952"/>
                  <a:pt x="205347" y="6953804"/>
                </a:cubicBezTo>
                <a:cubicBezTo>
                  <a:pt x="202390" y="6953536"/>
                  <a:pt x="199973" y="6952592"/>
                  <a:pt x="198380" y="6950887"/>
                </a:cubicBezTo>
                <a:cubicBezTo>
                  <a:pt x="196786" y="6949182"/>
                  <a:pt x="196016" y="6946715"/>
                  <a:pt x="196354" y="6943398"/>
                </a:cubicBezTo>
                <a:cubicBezTo>
                  <a:pt x="198026" y="6942481"/>
                  <a:pt x="199350" y="6941202"/>
                  <a:pt x="200348" y="6939571"/>
                </a:cubicBezTo>
                <a:close/>
                <a:moveTo>
                  <a:pt x="544867" y="6927241"/>
                </a:moveTo>
                <a:cubicBezTo>
                  <a:pt x="547172" y="6926462"/>
                  <a:pt x="548935" y="6927459"/>
                  <a:pt x="548917" y="6934304"/>
                </a:cubicBezTo>
                <a:cubicBezTo>
                  <a:pt x="548112" y="6936127"/>
                  <a:pt x="547308" y="6937950"/>
                  <a:pt x="546500" y="6939777"/>
                </a:cubicBezTo>
                <a:cubicBezTo>
                  <a:pt x="542782" y="6943801"/>
                  <a:pt x="542913" y="6955535"/>
                  <a:pt x="534728" y="6950175"/>
                </a:cubicBezTo>
                <a:cubicBezTo>
                  <a:pt x="526860" y="6945023"/>
                  <a:pt x="537000" y="6937555"/>
                  <a:pt x="537568" y="6930839"/>
                </a:cubicBezTo>
                <a:cubicBezTo>
                  <a:pt x="539716" y="6930575"/>
                  <a:pt x="542562" y="6928020"/>
                  <a:pt x="544867" y="6927241"/>
                </a:cubicBezTo>
                <a:close/>
                <a:moveTo>
                  <a:pt x="252326" y="6916485"/>
                </a:moveTo>
                <a:cubicBezTo>
                  <a:pt x="254873" y="6918330"/>
                  <a:pt x="256758" y="6921311"/>
                  <a:pt x="258262" y="6924174"/>
                </a:cubicBezTo>
                <a:cubicBezTo>
                  <a:pt x="258471" y="6924577"/>
                  <a:pt x="255111" y="6926862"/>
                  <a:pt x="254925" y="6927016"/>
                </a:cubicBezTo>
                <a:cubicBezTo>
                  <a:pt x="249433" y="6924159"/>
                  <a:pt x="245180" y="6923335"/>
                  <a:pt x="246448" y="6918875"/>
                </a:cubicBezTo>
                <a:cubicBezTo>
                  <a:pt x="246830" y="6917528"/>
                  <a:pt x="251339" y="6915773"/>
                  <a:pt x="252326" y="6916485"/>
                </a:cubicBezTo>
                <a:close/>
                <a:moveTo>
                  <a:pt x="773780" y="6885617"/>
                </a:moveTo>
                <a:cubicBezTo>
                  <a:pt x="785744" y="6892555"/>
                  <a:pt x="778318" y="6904002"/>
                  <a:pt x="779231" y="6913414"/>
                </a:cubicBezTo>
                <a:cubicBezTo>
                  <a:pt x="779323" y="6914443"/>
                  <a:pt x="773185" y="6916079"/>
                  <a:pt x="769952" y="6917440"/>
                </a:cubicBezTo>
                <a:cubicBezTo>
                  <a:pt x="767853" y="6907667"/>
                  <a:pt x="765764" y="6897893"/>
                  <a:pt x="763763" y="6888554"/>
                </a:cubicBezTo>
                <a:cubicBezTo>
                  <a:pt x="766593" y="6884311"/>
                  <a:pt x="770424" y="6883672"/>
                  <a:pt x="773780" y="6885617"/>
                </a:cubicBezTo>
                <a:close/>
                <a:moveTo>
                  <a:pt x="4276237" y="6843484"/>
                </a:moveTo>
                <a:cubicBezTo>
                  <a:pt x="4276152" y="6843679"/>
                  <a:pt x="4275959" y="6843595"/>
                  <a:pt x="4275959" y="6843595"/>
                </a:cubicBezTo>
                <a:cubicBezTo>
                  <a:pt x="4275959" y="6843595"/>
                  <a:pt x="4275875" y="6843790"/>
                  <a:pt x="4275875" y="6843790"/>
                </a:cubicBezTo>
                <a:cubicBezTo>
                  <a:pt x="4275875" y="6843790"/>
                  <a:pt x="4276152" y="6843679"/>
                  <a:pt x="4276237" y="6843484"/>
                </a:cubicBezTo>
                <a:close/>
                <a:moveTo>
                  <a:pt x="1156230" y="6832755"/>
                </a:moveTo>
                <a:cubicBezTo>
                  <a:pt x="1157833" y="6834838"/>
                  <a:pt x="1159267" y="6837310"/>
                  <a:pt x="1160424" y="6839892"/>
                </a:cubicBezTo>
                <a:cubicBezTo>
                  <a:pt x="1160870" y="6839394"/>
                  <a:pt x="1161315" y="6838893"/>
                  <a:pt x="1162036" y="6838283"/>
                </a:cubicBezTo>
                <a:cubicBezTo>
                  <a:pt x="1163756" y="6836951"/>
                  <a:pt x="1160365" y="6834784"/>
                  <a:pt x="1156230" y="6832755"/>
                </a:cubicBezTo>
                <a:close/>
                <a:moveTo>
                  <a:pt x="183801" y="6829778"/>
                </a:moveTo>
                <a:cubicBezTo>
                  <a:pt x="184186" y="6832479"/>
                  <a:pt x="185946" y="6836329"/>
                  <a:pt x="184783" y="6838837"/>
                </a:cubicBezTo>
                <a:cubicBezTo>
                  <a:pt x="182966" y="6842794"/>
                  <a:pt x="179117" y="6846126"/>
                  <a:pt x="174102" y="6842415"/>
                </a:cubicBezTo>
                <a:cubicBezTo>
                  <a:pt x="170599" y="6839817"/>
                  <a:pt x="171277" y="6836210"/>
                  <a:pt x="173082" y="6832944"/>
                </a:cubicBezTo>
                <a:cubicBezTo>
                  <a:pt x="175051" y="6829382"/>
                  <a:pt x="178383" y="6828622"/>
                  <a:pt x="183801" y="6829778"/>
                </a:cubicBezTo>
                <a:close/>
                <a:moveTo>
                  <a:pt x="662947" y="6812688"/>
                </a:moveTo>
                <a:cubicBezTo>
                  <a:pt x="667830" y="6812882"/>
                  <a:pt x="673044" y="6814494"/>
                  <a:pt x="677887" y="6814979"/>
                </a:cubicBezTo>
                <a:cubicBezTo>
                  <a:pt x="684744" y="6815663"/>
                  <a:pt x="685499" y="6820056"/>
                  <a:pt x="682497" y="6824475"/>
                </a:cubicBezTo>
                <a:cubicBezTo>
                  <a:pt x="676479" y="6833288"/>
                  <a:pt x="667319" y="6834477"/>
                  <a:pt x="657819" y="6831704"/>
                </a:cubicBezTo>
                <a:cubicBezTo>
                  <a:pt x="651768" y="6829935"/>
                  <a:pt x="647345" y="6822772"/>
                  <a:pt x="649990" y="6818898"/>
                </a:cubicBezTo>
                <a:cubicBezTo>
                  <a:pt x="653510" y="6813715"/>
                  <a:pt x="658063" y="6812493"/>
                  <a:pt x="662947" y="6812688"/>
                </a:cubicBezTo>
                <a:close/>
                <a:moveTo>
                  <a:pt x="197454" y="6793937"/>
                </a:moveTo>
                <a:cubicBezTo>
                  <a:pt x="200990" y="6795109"/>
                  <a:pt x="203569" y="6798151"/>
                  <a:pt x="200635" y="6801750"/>
                </a:cubicBezTo>
                <a:cubicBezTo>
                  <a:pt x="199605" y="6803013"/>
                  <a:pt x="195596" y="6802955"/>
                  <a:pt x="193658" y="6802029"/>
                </a:cubicBezTo>
                <a:cubicBezTo>
                  <a:pt x="191938" y="6801208"/>
                  <a:pt x="191178" y="6798345"/>
                  <a:pt x="189287" y="6795212"/>
                </a:cubicBezTo>
                <a:cubicBezTo>
                  <a:pt x="192958" y="6794558"/>
                  <a:pt x="195521" y="6793300"/>
                  <a:pt x="197454" y="6793937"/>
                </a:cubicBezTo>
                <a:close/>
                <a:moveTo>
                  <a:pt x="273712" y="6775268"/>
                </a:moveTo>
                <a:cubicBezTo>
                  <a:pt x="273743" y="6775306"/>
                  <a:pt x="273786" y="6775343"/>
                  <a:pt x="273821" y="6775377"/>
                </a:cubicBezTo>
                <a:cubicBezTo>
                  <a:pt x="273822" y="6775401"/>
                  <a:pt x="273817" y="6775411"/>
                  <a:pt x="273821" y="6775430"/>
                </a:cubicBezTo>
                <a:close/>
                <a:moveTo>
                  <a:pt x="292289" y="6743506"/>
                </a:moveTo>
                <a:cubicBezTo>
                  <a:pt x="304292" y="6739368"/>
                  <a:pt x="311633" y="6745566"/>
                  <a:pt x="318447" y="6757613"/>
                </a:cubicBezTo>
                <a:cubicBezTo>
                  <a:pt x="302598" y="6761925"/>
                  <a:pt x="280709" y="6752082"/>
                  <a:pt x="276608" y="6776642"/>
                </a:cubicBezTo>
                <a:cubicBezTo>
                  <a:pt x="274206" y="6774212"/>
                  <a:pt x="271835" y="6771800"/>
                  <a:pt x="269436" y="6769363"/>
                </a:cubicBezTo>
                <a:cubicBezTo>
                  <a:pt x="267585" y="6752420"/>
                  <a:pt x="280019" y="6747731"/>
                  <a:pt x="292289" y="6743506"/>
                </a:cubicBezTo>
                <a:close/>
                <a:moveTo>
                  <a:pt x="320841" y="6724356"/>
                </a:moveTo>
                <a:cubicBezTo>
                  <a:pt x="322538" y="6724532"/>
                  <a:pt x="324149" y="6725424"/>
                  <a:pt x="325724" y="6726109"/>
                </a:cubicBezTo>
                <a:cubicBezTo>
                  <a:pt x="329154" y="6727606"/>
                  <a:pt x="332721" y="6730143"/>
                  <a:pt x="327788" y="6733123"/>
                </a:cubicBezTo>
                <a:cubicBezTo>
                  <a:pt x="325186" y="6734687"/>
                  <a:pt x="320605" y="6733823"/>
                  <a:pt x="317268" y="6732857"/>
                </a:cubicBezTo>
                <a:cubicBezTo>
                  <a:pt x="316083" y="6732516"/>
                  <a:pt x="315915" y="6728626"/>
                  <a:pt x="315441" y="6726901"/>
                </a:cubicBezTo>
                <a:cubicBezTo>
                  <a:pt x="317361" y="6724720"/>
                  <a:pt x="319145" y="6724179"/>
                  <a:pt x="320841" y="6724356"/>
                </a:cubicBezTo>
                <a:close/>
                <a:moveTo>
                  <a:pt x="983295" y="6705471"/>
                </a:moveTo>
                <a:cubicBezTo>
                  <a:pt x="981021" y="6704801"/>
                  <a:pt x="978602" y="6705250"/>
                  <a:pt x="974990" y="6707261"/>
                </a:cubicBezTo>
                <a:cubicBezTo>
                  <a:pt x="968873" y="6710839"/>
                  <a:pt x="962970" y="6714972"/>
                  <a:pt x="957068" y="6719106"/>
                </a:cubicBezTo>
                <a:cubicBezTo>
                  <a:pt x="971878" y="6718615"/>
                  <a:pt x="987629" y="6720152"/>
                  <a:pt x="1001962" y="6723380"/>
                </a:cubicBezTo>
                <a:cubicBezTo>
                  <a:pt x="998457" y="6718852"/>
                  <a:pt x="994845" y="6714047"/>
                  <a:pt x="990726" y="6710407"/>
                </a:cubicBezTo>
                <a:cubicBezTo>
                  <a:pt x="987696" y="6707934"/>
                  <a:pt x="985568" y="6706143"/>
                  <a:pt x="983295" y="6705471"/>
                </a:cubicBezTo>
                <a:close/>
                <a:moveTo>
                  <a:pt x="403206" y="6705161"/>
                </a:moveTo>
                <a:cubicBezTo>
                  <a:pt x="421206" y="6723624"/>
                  <a:pt x="397376" y="6721526"/>
                  <a:pt x="391795" y="6728397"/>
                </a:cubicBezTo>
                <a:cubicBezTo>
                  <a:pt x="382882" y="6714402"/>
                  <a:pt x="400297" y="6713344"/>
                  <a:pt x="403206" y="6705161"/>
                </a:cubicBezTo>
                <a:close/>
                <a:moveTo>
                  <a:pt x="604615" y="6690912"/>
                </a:moveTo>
                <a:cubicBezTo>
                  <a:pt x="612540" y="6690990"/>
                  <a:pt x="623369" y="6694055"/>
                  <a:pt x="611826" y="6705716"/>
                </a:cubicBezTo>
                <a:cubicBezTo>
                  <a:pt x="612926" y="6707081"/>
                  <a:pt x="614270" y="6708159"/>
                  <a:pt x="615839" y="6708937"/>
                </a:cubicBezTo>
                <a:cubicBezTo>
                  <a:pt x="621353" y="6721185"/>
                  <a:pt x="616215" y="6725409"/>
                  <a:pt x="604752" y="6721768"/>
                </a:cubicBezTo>
                <a:cubicBezTo>
                  <a:pt x="600662" y="6720470"/>
                  <a:pt x="596140" y="6719461"/>
                  <a:pt x="592733" y="6717060"/>
                </a:cubicBezTo>
                <a:cubicBezTo>
                  <a:pt x="589326" y="6714659"/>
                  <a:pt x="587035" y="6710867"/>
                  <a:pt x="587408" y="6704004"/>
                </a:cubicBezTo>
                <a:cubicBezTo>
                  <a:pt x="588099" y="6691182"/>
                  <a:pt x="597442" y="6690847"/>
                  <a:pt x="604615" y="6690912"/>
                </a:cubicBezTo>
                <a:close/>
                <a:moveTo>
                  <a:pt x="99315" y="6675697"/>
                </a:moveTo>
                <a:cubicBezTo>
                  <a:pt x="116096" y="6675258"/>
                  <a:pt x="112201" y="6694207"/>
                  <a:pt x="121186" y="6702418"/>
                </a:cubicBezTo>
                <a:cubicBezTo>
                  <a:pt x="114330" y="6703055"/>
                  <a:pt x="107952" y="6702956"/>
                  <a:pt x="102710" y="6700987"/>
                </a:cubicBezTo>
                <a:cubicBezTo>
                  <a:pt x="97469" y="6699018"/>
                  <a:pt x="93363" y="6695180"/>
                  <a:pt x="91055" y="6688343"/>
                </a:cubicBezTo>
                <a:cubicBezTo>
                  <a:pt x="88855" y="6681809"/>
                  <a:pt x="95020" y="6675804"/>
                  <a:pt x="99315" y="6675697"/>
                </a:cubicBezTo>
                <a:close/>
                <a:moveTo>
                  <a:pt x="431461" y="6669125"/>
                </a:moveTo>
                <a:cubicBezTo>
                  <a:pt x="434526" y="6668875"/>
                  <a:pt x="437841" y="6670141"/>
                  <a:pt x="441264" y="6672263"/>
                </a:cubicBezTo>
                <a:cubicBezTo>
                  <a:pt x="440599" y="6673793"/>
                  <a:pt x="440039" y="6675356"/>
                  <a:pt x="439572" y="6676954"/>
                </a:cubicBezTo>
                <a:cubicBezTo>
                  <a:pt x="433731" y="6677439"/>
                  <a:pt x="429104" y="6684821"/>
                  <a:pt x="422515" y="6680041"/>
                </a:cubicBezTo>
                <a:cubicBezTo>
                  <a:pt x="421841" y="6679549"/>
                  <a:pt x="422330" y="6676436"/>
                  <a:pt x="423158" y="6675086"/>
                </a:cubicBezTo>
                <a:cubicBezTo>
                  <a:pt x="425581" y="6671143"/>
                  <a:pt x="428396" y="6669375"/>
                  <a:pt x="431461" y="6669125"/>
                </a:cubicBezTo>
                <a:close/>
                <a:moveTo>
                  <a:pt x="395265" y="6646701"/>
                </a:moveTo>
                <a:cubicBezTo>
                  <a:pt x="399774" y="6655349"/>
                  <a:pt x="403031" y="6661580"/>
                  <a:pt x="406490" y="6668229"/>
                </a:cubicBezTo>
                <a:cubicBezTo>
                  <a:pt x="403310" y="6669217"/>
                  <a:pt x="401675" y="6670330"/>
                  <a:pt x="400365" y="6670029"/>
                </a:cubicBezTo>
                <a:cubicBezTo>
                  <a:pt x="385958" y="6666724"/>
                  <a:pt x="385410" y="6658982"/>
                  <a:pt x="395265" y="6646701"/>
                </a:cubicBezTo>
                <a:close/>
                <a:moveTo>
                  <a:pt x="493127" y="6643728"/>
                </a:moveTo>
                <a:cubicBezTo>
                  <a:pt x="501057" y="6648546"/>
                  <a:pt x="501723" y="6657473"/>
                  <a:pt x="498731" y="6666231"/>
                </a:cubicBezTo>
                <a:cubicBezTo>
                  <a:pt x="503432" y="6675848"/>
                  <a:pt x="501126" y="6683743"/>
                  <a:pt x="490125" y="6683862"/>
                </a:cubicBezTo>
                <a:cubicBezTo>
                  <a:pt x="472950" y="6684051"/>
                  <a:pt x="500976" y="6665928"/>
                  <a:pt x="483340" y="6664855"/>
                </a:cubicBezTo>
                <a:cubicBezTo>
                  <a:pt x="473152" y="6662525"/>
                  <a:pt x="474741" y="6657683"/>
                  <a:pt x="480071" y="6651334"/>
                </a:cubicBezTo>
                <a:cubicBezTo>
                  <a:pt x="483705" y="6647008"/>
                  <a:pt x="487682" y="6640430"/>
                  <a:pt x="493127" y="6643728"/>
                </a:cubicBezTo>
                <a:close/>
                <a:moveTo>
                  <a:pt x="443446" y="6635493"/>
                </a:moveTo>
                <a:cubicBezTo>
                  <a:pt x="441480" y="6648899"/>
                  <a:pt x="436294" y="6658118"/>
                  <a:pt x="422088" y="6655231"/>
                </a:cubicBezTo>
                <a:cubicBezTo>
                  <a:pt x="416518" y="6654098"/>
                  <a:pt x="414353" y="6650132"/>
                  <a:pt x="416099" y="6644793"/>
                </a:cubicBezTo>
                <a:cubicBezTo>
                  <a:pt x="421012" y="6629769"/>
                  <a:pt x="435487" y="6643632"/>
                  <a:pt x="443446" y="6635493"/>
                </a:cubicBezTo>
                <a:close/>
                <a:moveTo>
                  <a:pt x="594541" y="6632429"/>
                </a:moveTo>
                <a:cubicBezTo>
                  <a:pt x="594528" y="6632497"/>
                  <a:pt x="594515" y="6632566"/>
                  <a:pt x="594500" y="6632634"/>
                </a:cubicBezTo>
                <a:cubicBezTo>
                  <a:pt x="594557" y="6632615"/>
                  <a:pt x="594630" y="6632631"/>
                  <a:pt x="594700" y="6632617"/>
                </a:cubicBezTo>
                <a:cubicBezTo>
                  <a:pt x="594644" y="6632563"/>
                  <a:pt x="594598" y="6632483"/>
                  <a:pt x="594541" y="6632429"/>
                </a:cubicBezTo>
                <a:close/>
                <a:moveTo>
                  <a:pt x="229212" y="6625626"/>
                </a:moveTo>
                <a:cubicBezTo>
                  <a:pt x="243862" y="6631274"/>
                  <a:pt x="258695" y="6636503"/>
                  <a:pt x="273123" y="6642660"/>
                </a:cubicBezTo>
                <a:cubicBezTo>
                  <a:pt x="292729" y="6651024"/>
                  <a:pt x="295972" y="6666166"/>
                  <a:pt x="282914" y="6685451"/>
                </a:cubicBezTo>
                <a:cubicBezTo>
                  <a:pt x="286593" y="6687136"/>
                  <a:pt x="290279" y="6688820"/>
                  <a:pt x="293955" y="6690510"/>
                </a:cubicBezTo>
                <a:cubicBezTo>
                  <a:pt x="304856" y="6688697"/>
                  <a:pt x="300200" y="6668841"/>
                  <a:pt x="308102" y="6672248"/>
                </a:cubicBezTo>
                <a:cubicBezTo>
                  <a:pt x="327526" y="6680626"/>
                  <a:pt x="347231" y="6668674"/>
                  <a:pt x="365728" y="6676660"/>
                </a:cubicBezTo>
                <a:cubicBezTo>
                  <a:pt x="364073" y="6680636"/>
                  <a:pt x="362412" y="6684613"/>
                  <a:pt x="360758" y="6688588"/>
                </a:cubicBezTo>
                <a:cubicBezTo>
                  <a:pt x="339490" y="6683198"/>
                  <a:pt x="319175" y="6695182"/>
                  <a:pt x="298023" y="6692012"/>
                </a:cubicBezTo>
                <a:cubicBezTo>
                  <a:pt x="291968" y="6707322"/>
                  <a:pt x="282038" y="6704994"/>
                  <a:pt x="271072" y="6697913"/>
                </a:cubicBezTo>
                <a:cubicBezTo>
                  <a:pt x="262460" y="6701635"/>
                  <a:pt x="248747" y="6687394"/>
                  <a:pt x="244240" y="6705545"/>
                </a:cubicBezTo>
                <a:cubicBezTo>
                  <a:pt x="247528" y="6710249"/>
                  <a:pt x="247760" y="6714959"/>
                  <a:pt x="240763" y="6711884"/>
                </a:cubicBezTo>
                <a:cubicBezTo>
                  <a:pt x="235437" y="6709550"/>
                  <a:pt x="231839" y="6703250"/>
                  <a:pt x="227470" y="6698717"/>
                </a:cubicBezTo>
                <a:cubicBezTo>
                  <a:pt x="226003" y="6697789"/>
                  <a:pt x="224419" y="6697150"/>
                  <a:pt x="222719" y="6696782"/>
                </a:cubicBezTo>
                <a:cubicBezTo>
                  <a:pt x="203870" y="6703968"/>
                  <a:pt x="207863" y="6687887"/>
                  <a:pt x="205996" y="6679436"/>
                </a:cubicBezTo>
                <a:cubicBezTo>
                  <a:pt x="202510" y="6663695"/>
                  <a:pt x="217856" y="6676109"/>
                  <a:pt x="221225" y="6670020"/>
                </a:cubicBezTo>
                <a:cubicBezTo>
                  <a:pt x="219813" y="6663725"/>
                  <a:pt x="218395" y="6657423"/>
                  <a:pt x="216984" y="6651120"/>
                </a:cubicBezTo>
                <a:cubicBezTo>
                  <a:pt x="219894" y="6642059"/>
                  <a:pt x="207084" y="6625470"/>
                  <a:pt x="229212" y="6625626"/>
                </a:cubicBezTo>
                <a:close/>
                <a:moveTo>
                  <a:pt x="127859" y="6620773"/>
                </a:moveTo>
                <a:cubicBezTo>
                  <a:pt x="133513" y="6627865"/>
                  <a:pt x="135943" y="6633263"/>
                  <a:pt x="135398" y="6641477"/>
                </a:cubicBezTo>
                <a:cubicBezTo>
                  <a:pt x="128465" y="6636770"/>
                  <a:pt x="124438" y="6632281"/>
                  <a:pt x="127859" y="6620773"/>
                </a:cubicBezTo>
                <a:close/>
                <a:moveTo>
                  <a:pt x="1069809" y="6598310"/>
                </a:moveTo>
                <a:cubicBezTo>
                  <a:pt x="1069809" y="6598310"/>
                  <a:pt x="1069917" y="6598588"/>
                  <a:pt x="1069917" y="6598588"/>
                </a:cubicBezTo>
                <a:cubicBezTo>
                  <a:pt x="1069917" y="6598588"/>
                  <a:pt x="1069917" y="6598588"/>
                  <a:pt x="1070193" y="6598477"/>
                </a:cubicBezTo>
                <a:cubicBezTo>
                  <a:pt x="1070001" y="6598394"/>
                  <a:pt x="1070001" y="6598394"/>
                  <a:pt x="1069809" y="6598310"/>
                </a:cubicBezTo>
                <a:close/>
                <a:moveTo>
                  <a:pt x="416111" y="6598210"/>
                </a:moveTo>
                <a:cubicBezTo>
                  <a:pt x="418823" y="6597800"/>
                  <a:pt x="421075" y="6598093"/>
                  <a:pt x="421609" y="6601338"/>
                </a:cubicBezTo>
                <a:cubicBezTo>
                  <a:pt x="423044" y="6610185"/>
                  <a:pt x="414261" y="6611334"/>
                  <a:pt x="407209" y="6612176"/>
                </a:cubicBezTo>
                <a:cubicBezTo>
                  <a:pt x="399774" y="6607490"/>
                  <a:pt x="403953" y="6603402"/>
                  <a:pt x="407853" y="6599293"/>
                </a:cubicBezTo>
                <a:cubicBezTo>
                  <a:pt x="410226" y="6599731"/>
                  <a:pt x="413398" y="6598619"/>
                  <a:pt x="416111" y="6598210"/>
                </a:cubicBezTo>
                <a:close/>
                <a:moveTo>
                  <a:pt x="434187" y="6596926"/>
                </a:moveTo>
                <a:cubicBezTo>
                  <a:pt x="434238" y="6596641"/>
                  <a:pt x="440738" y="6597427"/>
                  <a:pt x="444217" y="6597710"/>
                </a:cubicBezTo>
                <a:cubicBezTo>
                  <a:pt x="445373" y="6599022"/>
                  <a:pt x="446734" y="6600064"/>
                  <a:pt x="448309" y="6600833"/>
                </a:cubicBezTo>
                <a:cubicBezTo>
                  <a:pt x="447211" y="6612738"/>
                  <a:pt x="457890" y="6613907"/>
                  <a:pt x="464960" y="6618579"/>
                </a:cubicBezTo>
                <a:cubicBezTo>
                  <a:pt x="457779" y="6621287"/>
                  <a:pt x="449509" y="6619331"/>
                  <a:pt x="443323" y="6614969"/>
                </a:cubicBezTo>
                <a:cubicBezTo>
                  <a:pt x="437138" y="6610608"/>
                  <a:pt x="433034" y="6603840"/>
                  <a:pt x="434187" y="6596926"/>
                </a:cubicBezTo>
                <a:close/>
                <a:moveTo>
                  <a:pt x="271591" y="6591284"/>
                </a:moveTo>
                <a:cubicBezTo>
                  <a:pt x="275270" y="6591905"/>
                  <a:pt x="276215" y="6596579"/>
                  <a:pt x="273825" y="6605828"/>
                </a:cubicBezTo>
                <a:cubicBezTo>
                  <a:pt x="270622" y="6606428"/>
                  <a:pt x="264179" y="6608685"/>
                  <a:pt x="257861" y="6608416"/>
                </a:cubicBezTo>
                <a:cubicBezTo>
                  <a:pt x="253878" y="6608244"/>
                  <a:pt x="252983" y="6602327"/>
                  <a:pt x="254972" y="6599381"/>
                </a:cubicBezTo>
                <a:cubicBezTo>
                  <a:pt x="258734" y="6593825"/>
                  <a:pt x="264782" y="6590129"/>
                  <a:pt x="271591" y="6591284"/>
                </a:cubicBezTo>
                <a:close/>
                <a:moveTo>
                  <a:pt x="1000314" y="6580334"/>
                </a:moveTo>
                <a:cubicBezTo>
                  <a:pt x="999294" y="6580583"/>
                  <a:pt x="998272" y="6580832"/>
                  <a:pt x="997252" y="6581081"/>
                </a:cubicBezTo>
                <a:cubicBezTo>
                  <a:pt x="998363" y="6582720"/>
                  <a:pt x="999476" y="6584359"/>
                  <a:pt x="1000395" y="6585914"/>
                </a:cubicBezTo>
                <a:cubicBezTo>
                  <a:pt x="1000496" y="6584109"/>
                  <a:pt x="1000405" y="6582222"/>
                  <a:pt x="1000314" y="6580334"/>
                </a:cubicBezTo>
                <a:close/>
                <a:moveTo>
                  <a:pt x="244506" y="6576652"/>
                </a:moveTo>
                <a:cubicBezTo>
                  <a:pt x="245995" y="6577671"/>
                  <a:pt x="246874" y="6581061"/>
                  <a:pt x="246463" y="6583055"/>
                </a:cubicBezTo>
                <a:cubicBezTo>
                  <a:pt x="245825" y="6586152"/>
                  <a:pt x="244159" y="6590588"/>
                  <a:pt x="240037" y="6588640"/>
                </a:cubicBezTo>
                <a:cubicBezTo>
                  <a:pt x="237607" y="6587493"/>
                  <a:pt x="236638" y="6583260"/>
                  <a:pt x="235446" y="6581170"/>
                </a:cubicBezTo>
                <a:cubicBezTo>
                  <a:pt x="238012" y="6576072"/>
                  <a:pt x="241000" y="6574251"/>
                  <a:pt x="244506" y="6576652"/>
                </a:cubicBezTo>
                <a:close/>
                <a:moveTo>
                  <a:pt x="804307" y="6569038"/>
                </a:moveTo>
                <a:cubicBezTo>
                  <a:pt x="819393" y="6566698"/>
                  <a:pt x="822788" y="6573083"/>
                  <a:pt x="824422" y="6583459"/>
                </a:cubicBezTo>
                <a:cubicBezTo>
                  <a:pt x="819956" y="6582781"/>
                  <a:pt x="816288" y="6581484"/>
                  <a:pt x="813057" y="6579202"/>
                </a:cubicBezTo>
                <a:cubicBezTo>
                  <a:pt x="809826" y="6576919"/>
                  <a:pt x="807030" y="6573653"/>
                  <a:pt x="804307" y="6569038"/>
                </a:cubicBezTo>
                <a:close/>
                <a:moveTo>
                  <a:pt x="875664" y="6516765"/>
                </a:moveTo>
                <a:cubicBezTo>
                  <a:pt x="875071" y="6527125"/>
                  <a:pt x="871370" y="6533620"/>
                  <a:pt x="862299" y="6539656"/>
                </a:cubicBezTo>
                <a:cubicBezTo>
                  <a:pt x="859111" y="6527088"/>
                  <a:pt x="861598" y="6520156"/>
                  <a:pt x="875664" y="6516765"/>
                </a:cubicBezTo>
                <a:close/>
                <a:moveTo>
                  <a:pt x="880262" y="6497163"/>
                </a:moveTo>
                <a:lnTo>
                  <a:pt x="880391" y="6497912"/>
                </a:lnTo>
                <a:cubicBezTo>
                  <a:pt x="880200" y="6497829"/>
                  <a:pt x="880008" y="6497746"/>
                  <a:pt x="879816" y="6497661"/>
                </a:cubicBezTo>
                <a:cubicBezTo>
                  <a:pt x="880092" y="6497550"/>
                  <a:pt x="880177" y="6497356"/>
                  <a:pt x="880262" y="6497163"/>
                </a:cubicBezTo>
                <a:close/>
                <a:moveTo>
                  <a:pt x="583842" y="6489263"/>
                </a:moveTo>
                <a:cubicBezTo>
                  <a:pt x="589715" y="6491769"/>
                  <a:pt x="590424" y="6498669"/>
                  <a:pt x="588760" y="6503462"/>
                </a:cubicBezTo>
                <a:cubicBezTo>
                  <a:pt x="587991" y="6505700"/>
                  <a:pt x="586518" y="6505622"/>
                  <a:pt x="584871" y="6504903"/>
                </a:cubicBezTo>
                <a:cubicBezTo>
                  <a:pt x="583221" y="6504182"/>
                  <a:pt x="581398" y="6502820"/>
                  <a:pt x="579926" y="6502489"/>
                </a:cubicBezTo>
                <a:cubicBezTo>
                  <a:pt x="575508" y="6501498"/>
                  <a:pt x="570876" y="6499616"/>
                  <a:pt x="574924" y="6492103"/>
                </a:cubicBezTo>
                <a:cubicBezTo>
                  <a:pt x="577337" y="6491249"/>
                  <a:pt x="581451" y="6488248"/>
                  <a:pt x="583842" y="6489263"/>
                </a:cubicBezTo>
                <a:close/>
                <a:moveTo>
                  <a:pt x="807545" y="6483913"/>
                </a:moveTo>
                <a:cubicBezTo>
                  <a:pt x="810119" y="6485135"/>
                  <a:pt x="812363" y="6487521"/>
                  <a:pt x="813112" y="6488411"/>
                </a:cubicBezTo>
                <a:cubicBezTo>
                  <a:pt x="820581" y="6497257"/>
                  <a:pt x="830350" y="6497467"/>
                  <a:pt x="842781" y="6497334"/>
                </a:cubicBezTo>
                <a:cubicBezTo>
                  <a:pt x="837114" y="6509705"/>
                  <a:pt x="825612" y="6509024"/>
                  <a:pt x="818102" y="6514000"/>
                </a:cubicBezTo>
                <a:cubicBezTo>
                  <a:pt x="819333" y="6520223"/>
                  <a:pt x="820158" y="6526388"/>
                  <a:pt x="816160" y="6532045"/>
                </a:cubicBezTo>
                <a:cubicBezTo>
                  <a:pt x="837239" y="6537277"/>
                  <a:pt x="829548" y="6547639"/>
                  <a:pt x="819251" y="6555783"/>
                </a:cubicBezTo>
                <a:cubicBezTo>
                  <a:pt x="810281" y="6562901"/>
                  <a:pt x="792157" y="6553564"/>
                  <a:pt x="788519" y="6571940"/>
                </a:cubicBezTo>
                <a:cubicBezTo>
                  <a:pt x="771426" y="6560156"/>
                  <a:pt x="773860" y="6579331"/>
                  <a:pt x="766959" y="6584304"/>
                </a:cubicBezTo>
                <a:cubicBezTo>
                  <a:pt x="762930" y="6587201"/>
                  <a:pt x="756838" y="6603306"/>
                  <a:pt x="746930" y="6587994"/>
                </a:cubicBezTo>
                <a:cubicBezTo>
                  <a:pt x="742893" y="6581783"/>
                  <a:pt x="736972" y="6584317"/>
                  <a:pt x="734897" y="6591151"/>
                </a:cubicBezTo>
                <a:cubicBezTo>
                  <a:pt x="731587" y="6602038"/>
                  <a:pt x="719274" y="6604806"/>
                  <a:pt x="714707" y="6613689"/>
                </a:cubicBezTo>
                <a:cubicBezTo>
                  <a:pt x="707481" y="6627729"/>
                  <a:pt x="702477" y="6622226"/>
                  <a:pt x="694826" y="6614207"/>
                </a:cubicBezTo>
                <a:cubicBezTo>
                  <a:pt x="691263" y="6610473"/>
                  <a:pt x="690340" y="6599454"/>
                  <a:pt x="681039" y="6604942"/>
                </a:cubicBezTo>
                <a:cubicBezTo>
                  <a:pt x="674337" y="6608904"/>
                  <a:pt x="667244" y="6611744"/>
                  <a:pt x="669400" y="6623939"/>
                </a:cubicBezTo>
                <a:cubicBezTo>
                  <a:pt x="672595" y="6641989"/>
                  <a:pt x="662863" y="6629768"/>
                  <a:pt x="657741" y="6627228"/>
                </a:cubicBezTo>
                <a:cubicBezTo>
                  <a:pt x="654176" y="6635391"/>
                  <a:pt x="655375" y="6645772"/>
                  <a:pt x="646436" y="6651419"/>
                </a:cubicBezTo>
                <a:cubicBezTo>
                  <a:pt x="634618" y="6662510"/>
                  <a:pt x="624011" y="6642364"/>
                  <a:pt x="612326" y="6650129"/>
                </a:cubicBezTo>
                <a:lnTo>
                  <a:pt x="612295" y="6650130"/>
                </a:lnTo>
                <a:cubicBezTo>
                  <a:pt x="612295" y="6650130"/>
                  <a:pt x="612326" y="6650129"/>
                  <a:pt x="612341" y="6650135"/>
                </a:cubicBezTo>
                <a:cubicBezTo>
                  <a:pt x="620218" y="6662826"/>
                  <a:pt x="610309" y="6675491"/>
                  <a:pt x="603133" y="6676054"/>
                </a:cubicBezTo>
                <a:cubicBezTo>
                  <a:pt x="584034" y="6677533"/>
                  <a:pt x="561948" y="6678666"/>
                  <a:pt x="553136" y="6653953"/>
                </a:cubicBezTo>
                <a:cubicBezTo>
                  <a:pt x="548917" y="6654896"/>
                  <a:pt x="544697" y="6655838"/>
                  <a:pt x="540478" y="6656780"/>
                </a:cubicBezTo>
                <a:cubicBezTo>
                  <a:pt x="535857" y="6664645"/>
                  <a:pt x="542728" y="6685944"/>
                  <a:pt x="520815" y="6673577"/>
                </a:cubicBezTo>
                <a:cubicBezTo>
                  <a:pt x="513718" y="6665383"/>
                  <a:pt x="514087" y="6656915"/>
                  <a:pt x="519919" y="6648255"/>
                </a:cubicBezTo>
                <a:cubicBezTo>
                  <a:pt x="527320" y="6635985"/>
                  <a:pt x="506616" y="6639425"/>
                  <a:pt x="509534" y="6629660"/>
                </a:cubicBezTo>
                <a:cubicBezTo>
                  <a:pt x="505123" y="6613708"/>
                  <a:pt x="485198" y="6629159"/>
                  <a:pt x="479887" y="6615015"/>
                </a:cubicBezTo>
                <a:cubicBezTo>
                  <a:pt x="479899" y="6610165"/>
                  <a:pt x="479931" y="6605308"/>
                  <a:pt x="479950" y="6600444"/>
                </a:cubicBezTo>
                <a:cubicBezTo>
                  <a:pt x="479895" y="6600421"/>
                  <a:pt x="479810" y="6600398"/>
                  <a:pt x="479751" y="6600387"/>
                </a:cubicBezTo>
                <a:cubicBezTo>
                  <a:pt x="486120" y="6592109"/>
                  <a:pt x="477814" y="6568731"/>
                  <a:pt x="501978" y="6578794"/>
                </a:cubicBezTo>
                <a:cubicBezTo>
                  <a:pt x="518568" y="6584004"/>
                  <a:pt x="502883" y="6597216"/>
                  <a:pt x="508517" y="6605131"/>
                </a:cubicBezTo>
                <a:cubicBezTo>
                  <a:pt x="531949" y="6606827"/>
                  <a:pt x="520807" y="6584488"/>
                  <a:pt x="519309" y="6581786"/>
                </a:cubicBezTo>
                <a:cubicBezTo>
                  <a:pt x="511211" y="6567024"/>
                  <a:pt x="518079" y="6566505"/>
                  <a:pt x="530099" y="6563343"/>
                </a:cubicBezTo>
                <a:cubicBezTo>
                  <a:pt x="553553" y="6557149"/>
                  <a:pt x="575906" y="6542337"/>
                  <a:pt x="600535" y="6559241"/>
                </a:cubicBezTo>
                <a:cubicBezTo>
                  <a:pt x="604061" y="6550216"/>
                  <a:pt x="609900" y="6550408"/>
                  <a:pt x="617327" y="6554529"/>
                </a:cubicBezTo>
                <a:cubicBezTo>
                  <a:pt x="623967" y="6558219"/>
                  <a:pt x="630378" y="6564676"/>
                  <a:pt x="638842" y="6558243"/>
                </a:cubicBezTo>
                <a:cubicBezTo>
                  <a:pt x="634945" y="6552777"/>
                  <a:pt x="631053" y="6547296"/>
                  <a:pt x="627151" y="6541843"/>
                </a:cubicBezTo>
                <a:cubicBezTo>
                  <a:pt x="623757" y="6537278"/>
                  <a:pt x="613074" y="6538914"/>
                  <a:pt x="615617" y="6529863"/>
                </a:cubicBezTo>
                <a:cubicBezTo>
                  <a:pt x="617180" y="6524246"/>
                  <a:pt x="623530" y="6527898"/>
                  <a:pt x="627585" y="6526781"/>
                </a:cubicBezTo>
                <a:cubicBezTo>
                  <a:pt x="633682" y="6523329"/>
                  <a:pt x="638897" y="6526354"/>
                  <a:pt x="644161" y="6529045"/>
                </a:cubicBezTo>
                <a:cubicBezTo>
                  <a:pt x="665811" y="6543895"/>
                  <a:pt x="678891" y="6525779"/>
                  <a:pt x="693339" y="6515414"/>
                </a:cubicBezTo>
                <a:cubicBezTo>
                  <a:pt x="697802" y="6512217"/>
                  <a:pt x="697070" y="6503301"/>
                  <a:pt x="706780" y="6510345"/>
                </a:cubicBezTo>
                <a:cubicBezTo>
                  <a:pt x="727671" y="6525504"/>
                  <a:pt x="740869" y="6519706"/>
                  <a:pt x="742362" y="6492866"/>
                </a:cubicBezTo>
                <a:cubicBezTo>
                  <a:pt x="763967" y="6501891"/>
                  <a:pt x="784286" y="6514945"/>
                  <a:pt x="799995" y="6486404"/>
                </a:cubicBezTo>
                <a:cubicBezTo>
                  <a:pt x="802066" y="6482634"/>
                  <a:pt x="804971" y="6482692"/>
                  <a:pt x="807545" y="6483913"/>
                </a:cubicBezTo>
                <a:close/>
                <a:moveTo>
                  <a:pt x="426421" y="6483616"/>
                </a:moveTo>
                <a:cubicBezTo>
                  <a:pt x="428033" y="6482953"/>
                  <a:pt x="429002" y="6483636"/>
                  <a:pt x="429509" y="6485122"/>
                </a:cubicBezTo>
                <a:cubicBezTo>
                  <a:pt x="430874" y="6489132"/>
                  <a:pt x="430831" y="6493621"/>
                  <a:pt x="431392" y="6497905"/>
                </a:cubicBezTo>
                <a:cubicBezTo>
                  <a:pt x="429671" y="6497805"/>
                  <a:pt x="427339" y="6498393"/>
                  <a:pt x="426341" y="6497484"/>
                </a:cubicBezTo>
                <a:cubicBezTo>
                  <a:pt x="422986" y="6494435"/>
                  <a:pt x="420089" y="6490853"/>
                  <a:pt x="419480" y="6490186"/>
                </a:cubicBezTo>
                <a:cubicBezTo>
                  <a:pt x="422555" y="6486289"/>
                  <a:pt x="424809" y="6484279"/>
                  <a:pt x="426421" y="6483616"/>
                </a:cubicBezTo>
                <a:close/>
                <a:moveTo>
                  <a:pt x="851976" y="6483141"/>
                </a:moveTo>
                <a:cubicBezTo>
                  <a:pt x="860844" y="6486403"/>
                  <a:pt x="868647" y="6489274"/>
                  <a:pt x="876428" y="6492141"/>
                </a:cubicBezTo>
                <a:cubicBezTo>
                  <a:pt x="870138" y="6500463"/>
                  <a:pt x="866776" y="6504521"/>
                  <a:pt x="863610" y="6503344"/>
                </a:cubicBezTo>
                <a:cubicBezTo>
                  <a:pt x="860446" y="6502169"/>
                  <a:pt x="857477" y="6495758"/>
                  <a:pt x="851976" y="6483141"/>
                </a:cubicBezTo>
                <a:close/>
                <a:moveTo>
                  <a:pt x="4958253" y="6472989"/>
                </a:moveTo>
                <a:cubicBezTo>
                  <a:pt x="4963568" y="6478996"/>
                  <a:pt x="4961023" y="6484949"/>
                  <a:pt x="4957871" y="6490758"/>
                </a:cubicBezTo>
                <a:cubicBezTo>
                  <a:pt x="4955501" y="6495130"/>
                  <a:pt x="4950923" y="6499020"/>
                  <a:pt x="4946809" y="6496655"/>
                </a:cubicBezTo>
                <a:cubicBezTo>
                  <a:pt x="4939713" y="6492561"/>
                  <a:pt x="4942088" y="6485430"/>
                  <a:pt x="4945196" y="6479555"/>
                </a:cubicBezTo>
                <a:cubicBezTo>
                  <a:pt x="4947797" y="6474636"/>
                  <a:pt x="4951272" y="6470119"/>
                  <a:pt x="4958253" y="6472989"/>
                </a:cubicBezTo>
                <a:close/>
                <a:moveTo>
                  <a:pt x="866378" y="6469124"/>
                </a:moveTo>
                <a:cubicBezTo>
                  <a:pt x="870040" y="6470092"/>
                  <a:pt x="872938" y="6472896"/>
                  <a:pt x="870708" y="6476944"/>
                </a:cubicBezTo>
                <a:cubicBezTo>
                  <a:pt x="869896" y="6478427"/>
                  <a:pt x="866175" y="6479475"/>
                  <a:pt x="864292" y="6478944"/>
                </a:cubicBezTo>
                <a:cubicBezTo>
                  <a:pt x="860868" y="6477982"/>
                  <a:pt x="857905" y="6475631"/>
                  <a:pt x="859897" y="6470086"/>
                </a:cubicBezTo>
                <a:cubicBezTo>
                  <a:pt x="861728" y="6469766"/>
                  <a:pt x="864290" y="6468569"/>
                  <a:pt x="866378" y="6469124"/>
                </a:cubicBezTo>
                <a:close/>
                <a:moveTo>
                  <a:pt x="686200" y="6459523"/>
                </a:moveTo>
                <a:cubicBezTo>
                  <a:pt x="690268" y="6460992"/>
                  <a:pt x="691109" y="6464911"/>
                  <a:pt x="690026" y="6468395"/>
                </a:cubicBezTo>
                <a:cubicBezTo>
                  <a:pt x="688898" y="6471981"/>
                  <a:pt x="685728" y="6473807"/>
                  <a:pt x="679428" y="6472389"/>
                </a:cubicBezTo>
                <a:cubicBezTo>
                  <a:pt x="676585" y="6471614"/>
                  <a:pt x="677453" y="6467327"/>
                  <a:pt x="678353" y="6464347"/>
                </a:cubicBezTo>
                <a:cubicBezTo>
                  <a:pt x="679312" y="6461174"/>
                  <a:pt x="681988" y="6458004"/>
                  <a:pt x="686200" y="6459523"/>
                </a:cubicBezTo>
                <a:close/>
                <a:moveTo>
                  <a:pt x="721242" y="6438114"/>
                </a:moveTo>
                <a:cubicBezTo>
                  <a:pt x="722888" y="6438416"/>
                  <a:pt x="725340" y="6441835"/>
                  <a:pt x="725121" y="6443523"/>
                </a:cubicBezTo>
                <a:cubicBezTo>
                  <a:pt x="724428" y="6448679"/>
                  <a:pt x="720070" y="6450084"/>
                  <a:pt x="715485" y="6450582"/>
                </a:cubicBezTo>
                <a:cubicBezTo>
                  <a:pt x="711290" y="6450841"/>
                  <a:pt x="711278" y="6447389"/>
                  <a:pt x="711915" y="6445319"/>
                </a:cubicBezTo>
                <a:cubicBezTo>
                  <a:pt x="713235" y="6441013"/>
                  <a:pt x="716052" y="6437159"/>
                  <a:pt x="721242" y="6438114"/>
                </a:cubicBezTo>
                <a:close/>
                <a:moveTo>
                  <a:pt x="545519" y="6392734"/>
                </a:moveTo>
                <a:cubicBezTo>
                  <a:pt x="550363" y="6392772"/>
                  <a:pt x="555690" y="6394739"/>
                  <a:pt x="553094" y="6400903"/>
                </a:cubicBezTo>
                <a:cubicBezTo>
                  <a:pt x="547968" y="6412996"/>
                  <a:pt x="556866" y="6414946"/>
                  <a:pt x="564375" y="6418246"/>
                </a:cubicBezTo>
                <a:cubicBezTo>
                  <a:pt x="562144" y="6422715"/>
                  <a:pt x="559904" y="6427173"/>
                  <a:pt x="557674" y="6431641"/>
                </a:cubicBezTo>
                <a:cubicBezTo>
                  <a:pt x="547833" y="6429205"/>
                  <a:pt x="533761" y="6403679"/>
                  <a:pt x="538501" y="6396256"/>
                </a:cubicBezTo>
                <a:cubicBezTo>
                  <a:pt x="539743" y="6394310"/>
                  <a:pt x="543127" y="6392714"/>
                  <a:pt x="545519" y="6392734"/>
                </a:cubicBezTo>
                <a:close/>
                <a:moveTo>
                  <a:pt x="615640" y="6385163"/>
                </a:moveTo>
                <a:cubicBezTo>
                  <a:pt x="608674" y="6389807"/>
                  <a:pt x="609427" y="6397570"/>
                  <a:pt x="607147" y="6403921"/>
                </a:cubicBezTo>
                <a:cubicBezTo>
                  <a:pt x="598848" y="6401607"/>
                  <a:pt x="599377" y="6396195"/>
                  <a:pt x="601605" y="6392423"/>
                </a:cubicBezTo>
                <a:cubicBezTo>
                  <a:pt x="603928" y="6388462"/>
                  <a:pt x="604826" y="6380437"/>
                  <a:pt x="615640" y="6385163"/>
                </a:cubicBezTo>
                <a:close/>
                <a:moveTo>
                  <a:pt x="4886725" y="6382980"/>
                </a:moveTo>
                <a:cubicBezTo>
                  <a:pt x="4893601" y="6389486"/>
                  <a:pt x="4893963" y="6396740"/>
                  <a:pt x="4893924" y="6412232"/>
                </a:cubicBezTo>
                <a:cubicBezTo>
                  <a:pt x="4886232" y="6399090"/>
                  <a:pt x="4881637" y="6392554"/>
                  <a:pt x="4886725" y="6382980"/>
                </a:cubicBezTo>
                <a:close/>
                <a:moveTo>
                  <a:pt x="498306" y="6374954"/>
                </a:moveTo>
                <a:cubicBezTo>
                  <a:pt x="510365" y="6381069"/>
                  <a:pt x="526233" y="6384110"/>
                  <a:pt x="521513" y="6403744"/>
                </a:cubicBezTo>
                <a:cubicBezTo>
                  <a:pt x="511977" y="6397952"/>
                  <a:pt x="502464" y="6392170"/>
                  <a:pt x="492931" y="6386375"/>
                </a:cubicBezTo>
                <a:cubicBezTo>
                  <a:pt x="494729" y="6382569"/>
                  <a:pt x="496518" y="6378763"/>
                  <a:pt x="498306" y="6374954"/>
                </a:cubicBezTo>
                <a:close/>
                <a:moveTo>
                  <a:pt x="548079" y="6363250"/>
                </a:moveTo>
                <a:cubicBezTo>
                  <a:pt x="554320" y="6365847"/>
                  <a:pt x="552746" y="6375850"/>
                  <a:pt x="555183" y="6382852"/>
                </a:cubicBezTo>
                <a:cubicBezTo>
                  <a:pt x="548005" y="6372816"/>
                  <a:pt x="536374" y="6383299"/>
                  <a:pt x="528506" y="6381971"/>
                </a:cubicBezTo>
                <a:cubicBezTo>
                  <a:pt x="525883" y="6381528"/>
                  <a:pt x="523679" y="6379773"/>
                  <a:pt x="522196" y="6375508"/>
                </a:cubicBezTo>
                <a:cubicBezTo>
                  <a:pt x="517709" y="6362583"/>
                  <a:pt x="532040" y="6365351"/>
                  <a:pt x="538796" y="6363505"/>
                </a:cubicBezTo>
                <a:cubicBezTo>
                  <a:pt x="543050" y="6362340"/>
                  <a:pt x="545999" y="6362384"/>
                  <a:pt x="548079" y="6363250"/>
                </a:cubicBezTo>
                <a:close/>
                <a:moveTo>
                  <a:pt x="4995136" y="6343189"/>
                </a:moveTo>
                <a:cubicBezTo>
                  <a:pt x="4995921" y="6342146"/>
                  <a:pt x="4996983" y="6341805"/>
                  <a:pt x="4998058" y="6343210"/>
                </a:cubicBezTo>
                <a:cubicBezTo>
                  <a:pt x="5005254" y="6352654"/>
                  <a:pt x="5024452" y="6348855"/>
                  <a:pt x="5023414" y="6368860"/>
                </a:cubicBezTo>
                <a:cubicBezTo>
                  <a:pt x="5020411" y="6368057"/>
                  <a:pt x="5018436" y="6367967"/>
                  <a:pt x="5016939" y="6367076"/>
                </a:cubicBezTo>
                <a:cubicBezTo>
                  <a:pt x="5012537" y="6364459"/>
                  <a:pt x="5006857" y="6363310"/>
                  <a:pt x="5002234" y="6360928"/>
                </a:cubicBezTo>
                <a:cubicBezTo>
                  <a:pt x="4997612" y="6358547"/>
                  <a:pt x="4994048" y="6354935"/>
                  <a:pt x="4993879" y="6347394"/>
                </a:cubicBezTo>
                <a:cubicBezTo>
                  <a:pt x="4993845" y="6345981"/>
                  <a:pt x="4994352" y="6344234"/>
                  <a:pt x="4995136" y="6343189"/>
                </a:cubicBezTo>
                <a:close/>
                <a:moveTo>
                  <a:pt x="531090" y="6336807"/>
                </a:moveTo>
                <a:cubicBezTo>
                  <a:pt x="535094" y="6347641"/>
                  <a:pt x="532503" y="6355314"/>
                  <a:pt x="525782" y="6355417"/>
                </a:cubicBezTo>
                <a:cubicBezTo>
                  <a:pt x="517012" y="6355541"/>
                  <a:pt x="522809" y="6349557"/>
                  <a:pt x="524886" y="6346048"/>
                </a:cubicBezTo>
                <a:cubicBezTo>
                  <a:pt x="526234" y="6343777"/>
                  <a:pt x="527833" y="6341645"/>
                  <a:pt x="531090" y="6336807"/>
                </a:cubicBezTo>
                <a:close/>
                <a:moveTo>
                  <a:pt x="5025331" y="6333288"/>
                </a:moveTo>
                <a:cubicBezTo>
                  <a:pt x="5027322" y="6332267"/>
                  <a:pt x="5029469" y="6332121"/>
                  <a:pt x="5031985" y="6333743"/>
                </a:cubicBezTo>
                <a:cubicBezTo>
                  <a:pt x="5035101" y="6335770"/>
                  <a:pt x="5037421" y="6340056"/>
                  <a:pt x="5034129" y="6343055"/>
                </a:cubicBezTo>
                <a:cubicBezTo>
                  <a:pt x="5031824" y="6345150"/>
                  <a:pt x="5027273" y="6345896"/>
                  <a:pt x="5023943" y="6345479"/>
                </a:cubicBezTo>
                <a:cubicBezTo>
                  <a:pt x="5020229" y="6345005"/>
                  <a:pt x="5017247" y="6342314"/>
                  <a:pt x="5019624" y="6338091"/>
                </a:cubicBezTo>
                <a:cubicBezTo>
                  <a:pt x="5021508" y="6336209"/>
                  <a:pt x="5023341" y="6334311"/>
                  <a:pt x="5025331" y="6333288"/>
                </a:cubicBezTo>
                <a:close/>
                <a:moveTo>
                  <a:pt x="948318" y="6323892"/>
                </a:moveTo>
                <a:cubicBezTo>
                  <a:pt x="948363" y="6324835"/>
                  <a:pt x="948409" y="6325779"/>
                  <a:pt x="948539" y="6326530"/>
                </a:cubicBezTo>
                <a:cubicBezTo>
                  <a:pt x="949176" y="6326113"/>
                  <a:pt x="949514" y="6325335"/>
                  <a:pt x="949660" y="6324475"/>
                </a:cubicBezTo>
                <a:cubicBezTo>
                  <a:pt x="949086" y="6324224"/>
                  <a:pt x="948701" y="6324057"/>
                  <a:pt x="948318" y="6323892"/>
                </a:cubicBezTo>
                <a:close/>
                <a:moveTo>
                  <a:pt x="5023661" y="6296404"/>
                </a:moveTo>
                <a:cubicBezTo>
                  <a:pt x="5024214" y="6298720"/>
                  <a:pt x="5024776" y="6301031"/>
                  <a:pt x="5026042" y="6306287"/>
                </a:cubicBezTo>
                <a:cubicBezTo>
                  <a:pt x="5023326" y="6306451"/>
                  <a:pt x="5020570" y="6307389"/>
                  <a:pt x="5018486" y="6306592"/>
                </a:cubicBezTo>
                <a:cubicBezTo>
                  <a:pt x="5013927" y="6304861"/>
                  <a:pt x="5014826" y="6300942"/>
                  <a:pt x="5017155" y="6298197"/>
                </a:cubicBezTo>
                <a:cubicBezTo>
                  <a:pt x="5018355" y="6296774"/>
                  <a:pt x="5021432" y="6296948"/>
                  <a:pt x="5023661" y="6296404"/>
                </a:cubicBezTo>
                <a:close/>
                <a:moveTo>
                  <a:pt x="24695" y="6273578"/>
                </a:moveTo>
                <a:cubicBezTo>
                  <a:pt x="27889" y="6273998"/>
                  <a:pt x="31290" y="6275452"/>
                  <a:pt x="32874" y="6277414"/>
                </a:cubicBezTo>
                <a:cubicBezTo>
                  <a:pt x="54702" y="6304343"/>
                  <a:pt x="89983" y="6299244"/>
                  <a:pt x="116893" y="6313716"/>
                </a:cubicBezTo>
                <a:cubicBezTo>
                  <a:pt x="123840" y="6317451"/>
                  <a:pt x="134930" y="6317357"/>
                  <a:pt x="134714" y="6328555"/>
                </a:cubicBezTo>
                <a:cubicBezTo>
                  <a:pt x="134519" y="6339909"/>
                  <a:pt x="125598" y="6344748"/>
                  <a:pt x="115955" y="6346176"/>
                </a:cubicBezTo>
                <a:cubicBezTo>
                  <a:pt x="93885" y="6349459"/>
                  <a:pt x="79751" y="6358760"/>
                  <a:pt x="72125" y="6382122"/>
                </a:cubicBezTo>
                <a:cubicBezTo>
                  <a:pt x="69315" y="6390754"/>
                  <a:pt x="64862" y="6390025"/>
                  <a:pt x="60183" y="6387368"/>
                </a:cubicBezTo>
                <a:cubicBezTo>
                  <a:pt x="55504" y="6384712"/>
                  <a:pt x="50599" y="6380130"/>
                  <a:pt x="46885" y="6381057"/>
                </a:cubicBezTo>
                <a:cubicBezTo>
                  <a:pt x="31456" y="6376515"/>
                  <a:pt x="22386" y="6365113"/>
                  <a:pt x="7272" y="6363000"/>
                </a:cubicBezTo>
                <a:lnTo>
                  <a:pt x="0" y="6357811"/>
                </a:lnTo>
                <a:lnTo>
                  <a:pt x="0" y="6294086"/>
                </a:lnTo>
                <a:lnTo>
                  <a:pt x="5125" y="6290506"/>
                </a:lnTo>
                <a:cubicBezTo>
                  <a:pt x="10421" y="6287119"/>
                  <a:pt x="15287" y="6283076"/>
                  <a:pt x="17759" y="6275949"/>
                </a:cubicBezTo>
                <a:cubicBezTo>
                  <a:pt x="18514" y="6273773"/>
                  <a:pt x="21501" y="6273158"/>
                  <a:pt x="24695" y="6273578"/>
                </a:cubicBezTo>
                <a:close/>
                <a:moveTo>
                  <a:pt x="1067413" y="6235171"/>
                </a:moveTo>
                <a:lnTo>
                  <a:pt x="1068156" y="6246298"/>
                </a:lnTo>
                <a:cubicBezTo>
                  <a:pt x="1066562" y="6249966"/>
                  <a:pt x="1064243" y="6253463"/>
                  <a:pt x="1064616" y="6257323"/>
                </a:cubicBezTo>
                <a:lnTo>
                  <a:pt x="1075902" y="6246340"/>
                </a:lnTo>
                <a:close/>
                <a:moveTo>
                  <a:pt x="694080" y="6185567"/>
                </a:moveTo>
                <a:cubicBezTo>
                  <a:pt x="695437" y="6185238"/>
                  <a:pt x="699236" y="6188510"/>
                  <a:pt x="699228" y="6190104"/>
                </a:cubicBezTo>
                <a:cubicBezTo>
                  <a:pt x="699167" y="6201284"/>
                  <a:pt x="689594" y="6199695"/>
                  <a:pt x="682243" y="6203210"/>
                </a:cubicBezTo>
                <a:cubicBezTo>
                  <a:pt x="683397" y="6194096"/>
                  <a:pt x="685930" y="6187551"/>
                  <a:pt x="694080" y="6185567"/>
                </a:cubicBezTo>
                <a:close/>
                <a:moveTo>
                  <a:pt x="5038626" y="6155556"/>
                </a:moveTo>
                <a:cubicBezTo>
                  <a:pt x="5060044" y="6154716"/>
                  <a:pt x="5072545" y="6165842"/>
                  <a:pt x="5080029" y="6185063"/>
                </a:cubicBezTo>
                <a:cubicBezTo>
                  <a:pt x="5082316" y="6190967"/>
                  <a:pt x="5088506" y="6196146"/>
                  <a:pt x="5082947" y="6202395"/>
                </a:cubicBezTo>
                <a:cubicBezTo>
                  <a:pt x="5078014" y="6207955"/>
                  <a:pt x="5071158" y="6206535"/>
                  <a:pt x="5064895" y="6203798"/>
                </a:cubicBezTo>
                <a:cubicBezTo>
                  <a:pt x="5048049" y="6196462"/>
                  <a:pt x="5031244" y="6189067"/>
                  <a:pt x="5014409" y="6181698"/>
                </a:cubicBezTo>
                <a:cubicBezTo>
                  <a:pt x="5011086" y="6180314"/>
                  <a:pt x="5007760" y="6178940"/>
                  <a:pt x="5004432" y="6177564"/>
                </a:cubicBezTo>
                <a:cubicBezTo>
                  <a:pt x="5012043" y="6164619"/>
                  <a:pt x="5023076" y="6156957"/>
                  <a:pt x="5038260" y="6155757"/>
                </a:cubicBezTo>
                <a:close/>
                <a:moveTo>
                  <a:pt x="859547" y="6138192"/>
                </a:moveTo>
                <a:cubicBezTo>
                  <a:pt x="874426" y="6139700"/>
                  <a:pt x="877188" y="6152118"/>
                  <a:pt x="885673" y="6159962"/>
                </a:cubicBezTo>
                <a:cubicBezTo>
                  <a:pt x="878214" y="6164197"/>
                  <a:pt x="871433" y="6168055"/>
                  <a:pt x="864645" y="6171903"/>
                </a:cubicBezTo>
                <a:cubicBezTo>
                  <a:pt x="865410" y="6159104"/>
                  <a:pt x="858381" y="6149125"/>
                  <a:pt x="859547" y="6138192"/>
                </a:cubicBezTo>
                <a:close/>
                <a:moveTo>
                  <a:pt x="4981893" y="6131249"/>
                </a:moveTo>
                <a:cubicBezTo>
                  <a:pt x="4984899" y="6130982"/>
                  <a:pt x="4987584" y="6131276"/>
                  <a:pt x="4988522" y="6132459"/>
                </a:cubicBezTo>
                <a:cubicBezTo>
                  <a:pt x="4992920" y="6138009"/>
                  <a:pt x="4986016" y="6143794"/>
                  <a:pt x="4984519" y="6149697"/>
                </a:cubicBezTo>
                <a:cubicBezTo>
                  <a:pt x="4989661" y="6155787"/>
                  <a:pt x="4992485" y="6162117"/>
                  <a:pt x="4986363" y="6169707"/>
                </a:cubicBezTo>
                <a:cubicBezTo>
                  <a:pt x="4974244" y="6164064"/>
                  <a:pt x="4982868" y="6156519"/>
                  <a:pt x="4984364" y="6149749"/>
                </a:cubicBezTo>
                <a:cubicBezTo>
                  <a:pt x="4979594" y="6148780"/>
                  <a:pt x="4974376" y="6157987"/>
                  <a:pt x="4970482" y="6150172"/>
                </a:cubicBezTo>
                <a:cubicBezTo>
                  <a:pt x="4967809" y="6144807"/>
                  <a:pt x="4965953" y="6136941"/>
                  <a:pt x="4973336" y="6133405"/>
                </a:cubicBezTo>
                <a:cubicBezTo>
                  <a:pt x="4975559" y="6132343"/>
                  <a:pt x="4978887" y="6131516"/>
                  <a:pt x="4981893" y="6131249"/>
                </a:cubicBezTo>
                <a:close/>
                <a:moveTo>
                  <a:pt x="4939227" y="6110206"/>
                </a:moveTo>
                <a:cubicBezTo>
                  <a:pt x="4936679" y="6115605"/>
                  <a:pt x="4934135" y="6121004"/>
                  <a:pt x="4931593" y="6126405"/>
                </a:cubicBezTo>
                <a:cubicBezTo>
                  <a:pt x="4921061" y="6115920"/>
                  <a:pt x="4916932" y="6131242"/>
                  <a:pt x="4909269" y="6131847"/>
                </a:cubicBezTo>
                <a:cubicBezTo>
                  <a:pt x="4906729" y="6132050"/>
                  <a:pt x="4903797" y="6132681"/>
                  <a:pt x="4901234" y="6132340"/>
                </a:cubicBezTo>
                <a:cubicBezTo>
                  <a:pt x="4898672" y="6131998"/>
                  <a:pt x="4896482" y="6130686"/>
                  <a:pt x="4895421" y="6127002"/>
                </a:cubicBezTo>
                <a:cubicBezTo>
                  <a:pt x="4893497" y="6120331"/>
                  <a:pt x="4897345" y="6116384"/>
                  <a:pt x="4903714" y="6115349"/>
                </a:cubicBezTo>
                <a:cubicBezTo>
                  <a:pt x="4915516" y="6113424"/>
                  <a:pt x="4927386" y="6111899"/>
                  <a:pt x="4939227" y="6110206"/>
                </a:cubicBezTo>
                <a:close/>
                <a:moveTo>
                  <a:pt x="5078440" y="6108008"/>
                </a:moveTo>
                <a:cubicBezTo>
                  <a:pt x="5082203" y="6109236"/>
                  <a:pt x="5085461" y="6111337"/>
                  <a:pt x="5084240" y="6115693"/>
                </a:cubicBezTo>
                <a:cubicBezTo>
                  <a:pt x="5082759" y="6121003"/>
                  <a:pt x="5078155" y="6122158"/>
                  <a:pt x="5073325" y="6121246"/>
                </a:cubicBezTo>
                <a:cubicBezTo>
                  <a:pt x="5069152" y="6120463"/>
                  <a:pt x="5066985" y="6117024"/>
                  <a:pt x="5067676" y="6113159"/>
                </a:cubicBezTo>
                <a:cubicBezTo>
                  <a:pt x="5068757" y="6107086"/>
                  <a:pt x="5073851" y="6107670"/>
                  <a:pt x="5078440" y="6108008"/>
                </a:cubicBezTo>
                <a:close/>
                <a:moveTo>
                  <a:pt x="844607" y="6105252"/>
                </a:moveTo>
                <a:cubicBezTo>
                  <a:pt x="848369" y="6105288"/>
                  <a:pt x="853310" y="6105665"/>
                  <a:pt x="859898" y="6106167"/>
                </a:cubicBezTo>
                <a:cubicBezTo>
                  <a:pt x="845490" y="6112824"/>
                  <a:pt x="837754" y="6116398"/>
                  <a:pt x="829998" y="6119958"/>
                </a:cubicBezTo>
                <a:cubicBezTo>
                  <a:pt x="832658" y="6108109"/>
                  <a:pt x="833323" y="6105147"/>
                  <a:pt x="844607" y="6105252"/>
                </a:cubicBezTo>
                <a:close/>
                <a:moveTo>
                  <a:pt x="911440" y="6083273"/>
                </a:moveTo>
                <a:cubicBezTo>
                  <a:pt x="913509" y="6083117"/>
                  <a:pt x="916578" y="6084439"/>
                  <a:pt x="918907" y="6085280"/>
                </a:cubicBezTo>
                <a:cubicBezTo>
                  <a:pt x="921366" y="6086169"/>
                  <a:pt x="923485" y="6088033"/>
                  <a:pt x="928010" y="6090878"/>
                </a:cubicBezTo>
                <a:cubicBezTo>
                  <a:pt x="923899" y="6093069"/>
                  <a:pt x="920076" y="6094976"/>
                  <a:pt x="916935" y="6095289"/>
                </a:cubicBezTo>
                <a:cubicBezTo>
                  <a:pt x="913794" y="6095603"/>
                  <a:pt x="911338" y="6094323"/>
                  <a:pt x="909963" y="6090141"/>
                </a:cubicBezTo>
                <a:cubicBezTo>
                  <a:pt x="908299" y="6085066"/>
                  <a:pt x="909370" y="6083430"/>
                  <a:pt x="911440" y="6083273"/>
                </a:cubicBezTo>
                <a:close/>
                <a:moveTo>
                  <a:pt x="382716" y="6066970"/>
                </a:moveTo>
                <a:cubicBezTo>
                  <a:pt x="387527" y="6066206"/>
                  <a:pt x="393527" y="6066648"/>
                  <a:pt x="393431" y="6072561"/>
                </a:cubicBezTo>
                <a:cubicBezTo>
                  <a:pt x="393172" y="6088281"/>
                  <a:pt x="378423" y="6089514"/>
                  <a:pt x="363257" y="6101362"/>
                </a:cubicBezTo>
                <a:cubicBezTo>
                  <a:pt x="366479" y="6081698"/>
                  <a:pt x="366811" y="6069482"/>
                  <a:pt x="382716" y="6066970"/>
                </a:cubicBezTo>
                <a:close/>
                <a:moveTo>
                  <a:pt x="804199" y="6056841"/>
                </a:moveTo>
                <a:cubicBezTo>
                  <a:pt x="806008" y="6055917"/>
                  <a:pt x="808099" y="6056148"/>
                  <a:pt x="810347" y="6057633"/>
                </a:cubicBezTo>
                <a:cubicBezTo>
                  <a:pt x="812942" y="6059337"/>
                  <a:pt x="814026" y="6063303"/>
                  <a:pt x="815794" y="6066251"/>
                </a:cubicBezTo>
                <a:cubicBezTo>
                  <a:pt x="810823" y="6067690"/>
                  <a:pt x="805642" y="6070713"/>
                  <a:pt x="800908" y="6070142"/>
                </a:cubicBezTo>
                <a:cubicBezTo>
                  <a:pt x="795327" y="6069475"/>
                  <a:pt x="800186" y="6064764"/>
                  <a:pt x="799738" y="6062977"/>
                </a:cubicBezTo>
                <a:cubicBezTo>
                  <a:pt x="800861" y="6059843"/>
                  <a:pt x="802389" y="6057764"/>
                  <a:pt x="804199" y="6056841"/>
                </a:cubicBezTo>
                <a:close/>
                <a:moveTo>
                  <a:pt x="654172" y="6056061"/>
                </a:moveTo>
                <a:cubicBezTo>
                  <a:pt x="652562" y="6079038"/>
                  <a:pt x="646265" y="6091996"/>
                  <a:pt x="633188" y="6108121"/>
                </a:cubicBezTo>
                <a:cubicBezTo>
                  <a:pt x="631717" y="6086210"/>
                  <a:pt x="639211" y="6073732"/>
                  <a:pt x="654172" y="6056061"/>
                </a:cubicBezTo>
                <a:close/>
                <a:moveTo>
                  <a:pt x="884198" y="6041030"/>
                </a:moveTo>
                <a:cubicBezTo>
                  <a:pt x="887231" y="6040792"/>
                  <a:pt x="890864" y="6041608"/>
                  <a:pt x="893933" y="6041977"/>
                </a:cubicBezTo>
                <a:cubicBezTo>
                  <a:pt x="892289" y="6047715"/>
                  <a:pt x="898197" y="6056465"/>
                  <a:pt x="890516" y="6058529"/>
                </a:cubicBezTo>
                <a:cubicBezTo>
                  <a:pt x="887301" y="6059394"/>
                  <a:pt x="883949" y="6057743"/>
                  <a:pt x="881520" y="6055186"/>
                </a:cubicBezTo>
                <a:cubicBezTo>
                  <a:pt x="879093" y="6052631"/>
                  <a:pt x="877589" y="6049169"/>
                  <a:pt x="878066" y="6046414"/>
                </a:cubicBezTo>
                <a:cubicBezTo>
                  <a:pt x="878732" y="6042563"/>
                  <a:pt x="881165" y="6041269"/>
                  <a:pt x="884198" y="6041030"/>
                </a:cubicBezTo>
                <a:close/>
                <a:moveTo>
                  <a:pt x="900564" y="6039377"/>
                </a:moveTo>
                <a:lnTo>
                  <a:pt x="900567" y="6039397"/>
                </a:lnTo>
                <a:cubicBezTo>
                  <a:pt x="900734" y="6039511"/>
                  <a:pt x="900894" y="6039640"/>
                  <a:pt x="901068" y="6039766"/>
                </a:cubicBezTo>
                <a:cubicBezTo>
                  <a:pt x="900959" y="6039849"/>
                  <a:pt x="900836" y="6039911"/>
                  <a:pt x="900726" y="6040000"/>
                </a:cubicBezTo>
                <a:cubicBezTo>
                  <a:pt x="900633" y="6039990"/>
                  <a:pt x="900534" y="6039971"/>
                  <a:pt x="900442" y="6039961"/>
                </a:cubicBezTo>
                <a:cubicBezTo>
                  <a:pt x="900498" y="6039776"/>
                  <a:pt x="900497" y="6039559"/>
                  <a:pt x="900564" y="6039377"/>
                </a:cubicBezTo>
                <a:close/>
                <a:moveTo>
                  <a:pt x="824964" y="6034471"/>
                </a:moveTo>
                <a:cubicBezTo>
                  <a:pt x="841290" y="6043360"/>
                  <a:pt x="819618" y="6054937"/>
                  <a:pt x="829232" y="6063691"/>
                </a:cubicBezTo>
                <a:cubicBezTo>
                  <a:pt x="839572" y="6061280"/>
                  <a:pt x="843547" y="6047031"/>
                  <a:pt x="859614" y="6049426"/>
                </a:cubicBezTo>
                <a:cubicBezTo>
                  <a:pt x="852986" y="6065137"/>
                  <a:pt x="850190" y="6081917"/>
                  <a:pt x="827113" y="6069283"/>
                </a:cubicBezTo>
                <a:cubicBezTo>
                  <a:pt x="807112" y="6058130"/>
                  <a:pt x="818371" y="6046568"/>
                  <a:pt x="824964" y="6034471"/>
                </a:cubicBezTo>
                <a:close/>
                <a:moveTo>
                  <a:pt x="904590" y="6032350"/>
                </a:moveTo>
                <a:cubicBezTo>
                  <a:pt x="907340" y="6031721"/>
                  <a:pt x="910214" y="6032122"/>
                  <a:pt x="913233" y="6034221"/>
                </a:cubicBezTo>
                <a:cubicBezTo>
                  <a:pt x="914208" y="6034904"/>
                  <a:pt x="913847" y="6040155"/>
                  <a:pt x="912657" y="6040874"/>
                </a:cubicBezTo>
                <a:cubicBezTo>
                  <a:pt x="909402" y="6042826"/>
                  <a:pt x="906614" y="6042637"/>
                  <a:pt x="904040" y="6041526"/>
                </a:cubicBezTo>
                <a:cubicBezTo>
                  <a:pt x="901465" y="6040416"/>
                  <a:pt x="899104" y="6038386"/>
                  <a:pt x="896701" y="6036653"/>
                </a:cubicBezTo>
                <a:cubicBezTo>
                  <a:pt x="899217" y="6034636"/>
                  <a:pt x="901841" y="6032978"/>
                  <a:pt x="904590" y="6032350"/>
                </a:cubicBezTo>
                <a:close/>
                <a:moveTo>
                  <a:pt x="669057" y="6018046"/>
                </a:moveTo>
                <a:cubicBezTo>
                  <a:pt x="685218" y="6018094"/>
                  <a:pt x="677741" y="6030537"/>
                  <a:pt x="680831" y="6037403"/>
                </a:cubicBezTo>
                <a:cubicBezTo>
                  <a:pt x="680831" y="6037403"/>
                  <a:pt x="680264" y="6038621"/>
                  <a:pt x="680254" y="6038617"/>
                </a:cubicBezTo>
                <a:cubicBezTo>
                  <a:pt x="673973" y="6039424"/>
                  <a:pt x="670642" y="6038843"/>
                  <a:pt x="669052" y="6037442"/>
                </a:cubicBezTo>
                <a:cubicBezTo>
                  <a:pt x="664283" y="6033236"/>
                  <a:pt x="675183" y="6021641"/>
                  <a:pt x="669057" y="6018046"/>
                </a:cubicBezTo>
                <a:close/>
                <a:moveTo>
                  <a:pt x="265722" y="5961712"/>
                </a:moveTo>
                <a:cubicBezTo>
                  <a:pt x="266962" y="5961814"/>
                  <a:pt x="267946" y="5965182"/>
                  <a:pt x="268958" y="5966911"/>
                </a:cubicBezTo>
                <a:cubicBezTo>
                  <a:pt x="264316" y="5970825"/>
                  <a:pt x="260072" y="5970864"/>
                  <a:pt x="255964" y="5968578"/>
                </a:cubicBezTo>
                <a:cubicBezTo>
                  <a:pt x="253084" y="5966978"/>
                  <a:pt x="253294" y="5964590"/>
                  <a:pt x="256383" y="5963479"/>
                </a:cubicBezTo>
                <a:cubicBezTo>
                  <a:pt x="259362" y="5962396"/>
                  <a:pt x="262667" y="5961476"/>
                  <a:pt x="265722" y="5961712"/>
                </a:cubicBezTo>
                <a:close/>
                <a:moveTo>
                  <a:pt x="578532" y="5957508"/>
                </a:moveTo>
                <a:cubicBezTo>
                  <a:pt x="577541" y="5967960"/>
                  <a:pt x="573036" y="5975723"/>
                  <a:pt x="561495" y="5978603"/>
                </a:cubicBezTo>
                <a:cubicBezTo>
                  <a:pt x="559632" y="5965110"/>
                  <a:pt x="566787" y="5959449"/>
                  <a:pt x="578532" y="5957508"/>
                </a:cubicBezTo>
                <a:close/>
                <a:moveTo>
                  <a:pt x="568003" y="5956109"/>
                </a:moveTo>
                <a:cubicBezTo>
                  <a:pt x="568139" y="5956320"/>
                  <a:pt x="568297" y="5956453"/>
                  <a:pt x="568439" y="5956653"/>
                </a:cubicBezTo>
                <a:cubicBezTo>
                  <a:pt x="568419" y="5956669"/>
                  <a:pt x="568404" y="5956680"/>
                  <a:pt x="568374" y="5956691"/>
                </a:cubicBezTo>
                <a:cubicBezTo>
                  <a:pt x="568374" y="5956691"/>
                  <a:pt x="568389" y="5956709"/>
                  <a:pt x="568389" y="5956709"/>
                </a:cubicBezTo>
                <a:cubicBezTo>
                  <a:pt x="568223" y="5956734"/>
                  <a:pt x="568082" y="5956781"/>
                  <a:pt x="567914" y="5956809"/>
                </a:cubicBezTo>
                <a:cubicBezTo>
                  <a:pt x="567933" y="5956572"/>
                  <a:pt x="567981" y="5956352"/>
                  <a:pt x="568003" y="5956109"/>
                </a:cubicBezTo>
                <a:close/>
                <a:moveTo>
                  <a:pt x="447388" y="5945073"/>
                </a:moveTo>
                <a:cubicBezTo>
                  <a:pt x="455435" y="5946363"/>
                  <a:pt x="445749" y="5955457"/>
                  <a:pt x="449400" y="5960492"/>
                </a:cubicBezTo>
                <a:cubicBezTo>
                  <a:pt x="458096" y="5972881"/>
                  <a:pt x="472982" y="5971509"/>
                  <a:pt x="485027" y="5976507"/>
                </a:cubicBezTo>
                <a:cubicBezTo>
                  <a:pt x="471400" y="5996877"/>
                  <a:pt x="449308" y="6006627"/>
                  <a:pt x="429653" y="6018853"/>
                </a:cubicBezTo>
                <a:cubicBezTo>
                  <a:pt x="414805" y="6028097"/>
                  <a:pt x="413090" y="6038125"/>
                  <a:pt x="422689" y="6049894"/>
                </a:cubicBezTo>
                <a:cubicBezTo>
                  <a:pt x="432773" y="6062259"/>
                  <a:pt x="445535" y="6078082"/>
                  <a:pt x="463000" y="6065288"/>
                </a:cubicBezTo>
                <a:cubicBezTo>
                  <a:pt x="473585" y="6057546"/>
                  <a:pt x="480936" y="6053428"/>
                  <a:pt x="492378" y="6059812"/>
                </a:cubicBezTo>
                <a:lnTo>
                  <a:pt x="494783" y="6060670"/>
                </a:lnTo>
                <a:lnTo>
                  <a:pt x="497091" y="6061756"/>
                </a:lnTo>
                <a:cubicBezTo>
                  <a:pt x="497737" y="6070508"/>
                  <a:pt x="515525" y="6074857"/>
                  <a:pt x="503538" y="6086857"/>
                </a:cubicBezTo>
                <a:cubicBezTo>
                  <a:pt x="522593" y="6072119"/>
                  <a:pt x="545053" y="6068894"/>
                  <a:pt x="568142" y="6067840"/>
                </a:cubicBezTo>
                <a:lnTo>
                  <a:pt x="568153" y="6067845"/>
                </a:lnTo>
                <a:cubicBezTo>
                  <a:pt x="573084" y="6066208"/>
                  <a:pt x="577994" y="6064560"/>
                  <a:pt x="582930" y="6062914"/>
                </a:cubicBezTo>
                <a:cubicBezTo>
                  <a:pt x="594784" y="6053766"/>
                  <a:pt x="604880" y="6043644"/>
                  <a:pt x="623336" y="6047555"/>
                </a:cubicBezTo>
                <a:cubicBezTo>
                  <a:pt x="634835" y="6049993"/>
                  <a:pt x="647515" y="6042567"/>
                  <a:pt x="653392" y="6029527"/>
                </a:cubicBezTo>
                <a:cubicBezTo>
                  <a:pt x="654208" y="6048063"/>
                  <a:pt x="646537" y="6063010"/>
                  <a:pt x="633772" y="6075763"/>
                </a:cubicBezTo>
                <a:cubicBezTo>
                  <a:pt x="624407" y="6082381"/>
                  <a:pt x="616534" y="6091542"/>
                  <a:pt x="602489" y="6083464"/>
                </a:cubicBezTo>
                <a:cubicBezTo>
                  <a:pt x="587269" y="6074720"/>
                  <a:pt x="595965" y="6106090"/>
                  <a:pt x="579829" y="6098447"/>
                </a:cubicBezTo>
                <a:cubicBezTo>
                  <a:pt x="576202" y="6102944"/>
                  <a:pt x="578073" y="6112884"/>
                  <a:pt x="568627" y="6111361"/>
                </a:cubicBezTo>
                <a:cubicBezTo>
                  <a:pt x="563751" y="6110573"/>
                  <a:pt x="562126" y="6105366"/>
                  <a:pt x="561623" y="6100354"/>
                </a:cubicBezTo>
                <a:cubicBezTo>
                  <a:pt x="561069" y="6094843"/>
                  <a:pt x="580852" y="6087765"/>
                  <a:pt x="561023" y="6084154"/>
                </a:cubicBezTo>
                <a:cubicBezTo>
                  <a:pt x="550188" y="6082180"/>
                  <a:pt x="543315" y="6090163"/>
                  <a:pt x="541588" y="6100247"/>
                </a:cubicBezTo>
                <a:cubicBezTo>
                  <a:pt x="539765" y="6110914"/>
                  <a:pt x="539752" y="6119045"/>
                  <a:pt x="528253" y="6127630"/>
                </a:cubicBezTo>
                <a:cubicBezTo>
                  <a:pt x="507213" y="6143318"/>
                  <a:pt x="506465" y="6132137"/>
                  <a:pt x="505111" y="6115848"/>
                </a:cubicBezTo>
                <a:cubicBezTo>
                  <a:pt x="503224" y="6110348"/>
                  <a:pt x="501336" y="6104849"/>
                  <a:pt x="499447" y="6099350"/>
                </a:cubicBezTo>
                <a:cubicBezTo>
                  <a:pt x="495353" y="6100018"/>
                  <a:pt x="491244" y="6100689"/>
                  <a:pt x="487155" y="6101370"/>
                </a:cubicBezTo>
                <a:lnTo>
                  <a:pt x="487145" y="6101366"/>
                </a:lnTo>
                <a:cubicBezTo>
                  <a:pt x="484222" y="6110669"/>
                  <a:pt x="475480" y="6101805"/>
                  <a:pt x="471074" y="6106523"/>
                </a:cubicBezTo>
                <a:cubicBezTo>
                  <a:pt x="475235" y="6116668"/>
                  <a:pt x="470933" y="6124936"/>
                  <a:pt x="465217" y="6132888"/>
                </a:cubicBezTo>
                <a:lnTo>
                  <a:pt x="466032" y="6134493"/>
                </a:lnTo>
                <a:cubicBezTo>
                  <a:pt x="464221" y="6141883"/>
                  <a:pt x="472946" y="6148595"/>
                  <a:pt x="459103" y="6157546"/>
                </a:cubicBezTo>
                <a:cubicBezTo>
                  <a:pt x="447530" y="6165036"/>
                  <a:pt x="443022" y="6160347"/>
                  <a:pt x="436436" y="6157605"/>
                </a:cubicBezTo>
                <a:cubicBezTo>
                  <a:pt x="428875" y="6154465"/>
                  <a:pt x="421009" y="6151076"/>
                  <a:pt x="414134" y="6147117"/>
                </a:cubicBezTo>
                <a:cubicBezTo>
                  <a:pt x="404714" y="6141696"/>
                  <a:pt x="394385" y="6128099"/>
                  <a:pt x="409275" y="6121531"/>
                </a:cubicBezTo>
                <a:cubicBezTo>
                  <a:pt x="426504" y="6113937"/>
                  <a:pt x="435254" y="6100542"/>
                  <a:pt x="446639" y="6087991"/>
                </a:cubicBezTo>
                <a:cubicBezTo>
                  <a:pt x="419291" y="6090005"/>
                  <a:pt x="392969" y="6057950"/>
                  <a:pt x="402030" y="6029042"/>
                </a:cubicBezTo>
                <a:cubicBezTo>
                  <a:pt x="409571" y="6004974"/>
                  <a:pt x="424092" y="5983107"/>
                  <a:pt x="435522" y="5960271"/>
                </a:cubicBezTo>
                <a:cubicBezTo>
                  <a:pt x="435977" y="5952300"/>
                  <a:pt x="439959" y="5943874"/>
                  <a:pt x="447388" y="5945073"/>
                </a:cubicBezTo>
                <a:close/>
                <a:moveTo>
                  <a:pt x="618262" y="5938088"/>
                </a:moveTo>
                <a:cubicBezTo>
                  <a:pt x="625710" y="5950745"/>
                  <a:pt x="616346" y="5956985"/>
                  <a:pt x="607802" y="5962058"/>
                </a:cubicBezTo>
                <a:cubicBezTo>
                  <a:pt x="602832" y="5965009"/>
                  <a:pt x="597722" y="5966885"/>
                  <a:pt x="592858" y="5966608"/>
                </a:cubicBezTo>
                <a:cubicBezTo>
                  <a:pt x="587996" y="5966332"/>
                  <a:pt x="583378" y="5963905"/>
                  <a:pt x="579395" y="5958257"/>
                </a:cubicBezTo>
                <a:cubicBezTo>
                  <a:pt x="592217" y="5951600"/>
                  <a:pt x="605062" y="5944947"/>
                  <a:pt x="618262" y="5938088"/>
                </a:cubicBezTo>
                <a:close/>
                <a:moveTo>
                  <a:pt x="547358" y="5931707"/>
                </a:moveTo>
                <a:cubicBezTo>
                  <a:pt x="549007" y="5932162"/>
                  <a:pt x="550609" y="5933458"/>
                  <a:pt x="551907" y="5934683"/>
                </a:cubicBezTo>
                <a:cubicBezTo>
                  <a:pt x="560068" y="5942387"/>
                  <a:pt x="547709" y="5944862"/>
                  <a:pt x="547547" y="5950613"/>
                </a:cubicBezTo>
                <a:cubicBezTo>
                  <a:pt x="547447" y="5954321"/>
                  <a:pt x="546636" y="5958009"/>
                  <a:pt x="546144" y="5961709"/>
                </a:cubicBezTo>
                <a:cubicBezTo>
                  <a:pt x="550339" y="5968899"/>
                  <a:pt x="550512" y="5975677"/>
                  <a:pt x="543060" y="5980697"/>
                </a:cubicBezTo>
                <a:cubicBezTo>
                  <a:pt x="541600" y="5981676"/>
                  <a:pt x="537253" y="5980963"/>
                  <a:pt x="536208" y="5979560"/>
                </a:cubicBezTo>
                <a:cubicBezTo>
                  <a:pt x="529153" y="5970081"/>
                  <a:pt x="531333" y="5960874"/>
                  <a:pt x="538106" y="5952146"/>
                </a:cubicBezTo>
                <a:cubicBezTo>
                  <a:pt x="529957" y="5943774"/>
                  <a:pt x="538736" y="5939158"/>
                  <a:pt x="542513" y="5933783"/>
                </a:cubicBezTo>
                <a:cubicBezTo>
                  <a:pt x="544010" y="5931640"/>
                  <a:pt x="545708" y="5931252"/>
                  <a:pt x="547358" y="5931707"/>
                </a:cubicBezTo>
                <a:close/>
                <a:moveTo>
                  <a:pt x="636355" y="5928512"/>
                </a:moveTo>
                <a:cubicBezTo>
                  <a:pt x="640884" y="5926724"/>
                  <a:pt x="646457" y="5927182"/>
                  <a:pt x="653435" y="5930805"/>
                </a:cubicBezTo>
                <a:cubicBezTo>
                  <a:pt x="643081" y="5933247"/>
                  <a:pt x="640676" y="5948191"/>
                  <a:pt x="627935" y="5946017"/>
                </a:cubicBezTo>
                <a:cubicBezTo>
                  <a:pt x="626728" y="5945810"/>
                  <a:pt x="624795" y="5941092"/>
                  <a:pt x="625536" y="5939691"/>
                </a:cubicBezTo>
                <a:cubicBezTo>
                  <a:pt x="628341" y="5934333"/>
                  <a:pt x="631826" y="5930299"/>
                  <a:pt x="636355" y="5928512"/>
                </a:cubicBezTo>
                <a:close/>
                <a:moveTo>
                  <a:pt x="684794" y="5917903"/>
                </a:moveTo>
                <a:cubicBezTo>
                  <a:pt x="690726" y="5916545"/>
                  <a:pt x="692397" y="5920987"/>
                  <a:pt x="692339" y="5926143"/>
                </a:cubicBezTo>
                <a:cubicBezTo>
                  <a:pt x="690875" y="5928765"/>
                  <a:pt x="689421" y="5931390"/>
                  <a:pt x="687979" y="5934017"/>
                </a:cubicBezTo>
                <a:cubicBezTo>
                  <a:pt x="685313" y="5933467"/>
                  <a:pt x="682344" y="5933060"/>
                  <a:pt x="680216" y="5931834"/>
                </a:cubicBezTo>
                <a:cubicBezTo>
                  <a:pt x="678087" y="5930606"/>
                  <a:pt x="676799" y="5928557"/>
                  <a:pt x="677495" y="5924722"/>
                </a:cubicBezTo>
                <a:cubicBezTo>
                  <a:pt x="677980" y="5922003"/>
                  <a:pt x="681887" y="5918571"/>
                  <a:pt x="684794" y="5917903"/>
                </a:cubicBezTo>
                <a:close/>
                <a:moveTo>
                  <a:pt x="5115469" y="5917334"/>
                </a:moveTo>
                <a:cubicBezTo>
                  <a:pt x="5119780" y="5918921"/>
                  <a:pt x="5119470" y="5923046"/>
                  <a:pt x="5117480" y="5926119"/>
                </a:cubicBezTo>
                <a:cubicBezTo>
                  <a:pt x="5116385" y="5927804"/>
                  <a:pt x="5112932" y="5929496"/>
                  <a:pt x="5111249" y="5928957"/>
                </a:cubicBezTo>
                <a:cubicBezTo>
                  <a:pt x="5106610" y="5927479"/>
                  <a:pt x="5108170" y="5923559"/>
                  <a:pt x="5109329" y="5919237"/>
                </a:cubicBezTo>
                <a:cubicBezTo>
                  <a:pt x="5111146" y="5918611"/>
                  <a:pt x="5113775" y="5916705"/>
                  <a:pt x="5115469" y="5917334"/>
                </a:cubicBezTo>
                <a:close/>
                <a:moveTo>
                  <a:pt x="441675" y="5914250"/>
                </a:moveTo>
                <a:cubicBezTo>
                  <a:pt x="478773" y="5920583"/>
                  <a:pt x="478773" y="5920583"/>
                  <a:pt x="488291" y="5971352"/>
                </a:cubicBezTo>
                <a:cubicBezTo>
                  <a:pt x="472104" y="5951521"/>
                  <a:pt x="458923" y="5935370"/>
                  <a:pt x="441675" y="5914250"/>
                </a:cubicBezTo>
                <a:close/>
                <a:moveTo>
                  <a:pt x="654842" y="5902402"/>
                </a:moveTo>
                <a:cubicBezTo>
                  <a:pt x="664970" y="5906686"/>
                  <a:pt x="662966" y="5910634"/>
                  <a:pt x="660578" y="5912729"/>
                </a:cubicBezTo>
                <a:cubicBezTo>
                  <a:pt x="657566" y="5915404"/>
                  <a:pt x="653328" y="5916702"/>
                  <a:pt x="649606" y="5918582"/>
                </a:cubicBezTo>
                <a:cubicBezTo>
                  <a:pt x="648977" y="5915278"/>
                  <a:pt x="646766" y="5910978"/>
                  <a:pt x="648072" y="5908888"/>
                </a:cubicBezTo>
                <a:cubicBezTo>
                  <a:pt x="650293" y="5905351"/>
                  <a:pt x="654369" y="5902161"/>
                  <a:pt x="654842" y="5902402"/>
                </a:cubicBezTo>
                <a:close/>
                <a:moveTo>
                  <a:pt x="339627" y="5889116"/>
                </a:moveTo>
                <a:cubicBezTo>
                  <a:pt x="341629" y="5888465"/>
                  <a:pt x="343875" y="5888705"/>
                  <a:pt x="346211" y="5890330"/>
                </a:cubicBezTo>
                <a:cubicBezTo>
                  <a:pt x="349961" y="5892940"/>
                  <a:pt x="348621" y="5896740"/>
                  <a:pt x="347166" y="5900141"/>
                </a:cubicBezTo>
                <a:cubicBezTo>
                  <a:pt x="345214" y="5904686"/>
                  <a:pt x="342443" y="5907911"/>
                  <a:pt x="336804" y="5905472"/>
                </a:cubicBezTo>
                <a:cubicBezTo>
                  <a:pt x="333361" y="5901878"/>
                  <a:pt x="331457" y="5897588"/>
                  <a:pt x="334509" y="5893248"/>
                </a:cubicBezTo>
                <a:cubicBezTo>
                  <a:pt x="335868" y="5891310"/>
                  <a:pt x="337626" y="5889767"/>
                  <a:pt x="339627" y="5889116"/>
                </a:cubicBezTo>
                <a:close/>
                <a:moveTo>
                  <a:pt x="5101844" y="5870326"/>
                </a:moveTo>
                <a:cubicBezTo>
                  <a:pt x="5104059" y="5870383"/>
                  <a:pt x="5106328" y="5870853"/>
                  <a:pt x="5107025" y="5871750"/>
                </a:cubicBezTo>
                <a:cubicBezTo>
                  <a:pt x="5113328" y="5879917"/>
                  <a:pt x="5111183" y="5888371"/>
                  <a:pt x="5102550" y="5900631"/>
                </a:cubicBezTo>
                <a:cubicBezTo>
                  <a:pt x="5098774" y="5888665"/>
                  <a:pt x="5090729" y="5881398"/>
                  <a:pt x="5096988" y="5871394"/>
                </a:cubicBezTo>
                <a:cubicBezTo>
                  <a:pt x="5097468" y="5870630"/>
                  <a:pt x="5099629" y="5870270"/>
                  <a:pt x="5101844" y="5870326"/>
                </a:cubicBezTo>
                <a:close/>
                <a:moveTo>
                  <a:pt x="568272" y="5856313"/>
                </a:moveTo>
                <a:cubicBezTo>
                  <a:pt x="574794" y="5856693"/>
                  <a:pt x="573367" y="5860526"/>
                  <a:pt x="572631" y="5862218"/>
                </a:cubicBezTo>
                <a:cubicBezTo>
                  <a:pt x="571353" y="5865185"/>
                  <a:pt x="568923" y="5869639"/>
                  <a:pt x="566757" y="5869760"/>
                </a:cubicBezTo>
                <a:cubicBezTo>
                  <a:pt x="563804" y="5869928"/>
                  <a:pt x="559930" y="5866575"/>
                  <a:pt x="562339" y="5862280"/>
                </a:cubicBezTo>
                <a:cubicBezTo>
                  <a:pt x="563865" y="5859570"/>
                  <a:pt x="566860" y="5857679"/>
                  <a:pt x="568272" y="5856313"/>
                </a:cubicBezTo>
                <a:close/>
                <a:moveTo>
                  <a:pt x="5069846" y="5837023"/>
                </a:moveTo>
                <a:cubicBezTo>
                  <a:pt x="5070815" y="5836323"/>
                  <a:pt x="5071931" y="5836286"/>
                  <a:pt x="5073324" y="5837930"/>
                </a:cubicBezTo>
                <a:cubicBezTo>
                  <a:pt x="5075527" y="5840533"/>
                  <a:pt x="5077863" y="5844345"/>
                  <a:pt x="5077632" y="5847427"/>
                </a:cubicBezTo>
                <a:cubicBezTo>
                  <a:pt x="5077187" y="5853271"/>
                  <a:pt x="5072708" y="5850855"/>
                  <a:pt x="5069732" y="5849405"/>
                </a:cubicBezTo>
                <a:cubicBezTo>
                  <a:pt x="5065621" y="5847413"/>
                  <a:pt x="5065832" y="5843807"/>
                  <a:pt x="5067253" y="5840091"/>
                </a:cubicBezTo>
                <a:cubicBezTo>
                  <a:pt x="5068057" y="5839085"/>
                  <a:pt x="5068878" y="5837723"/>
                  <a:pt x="5069846" y="5837023"/>
                </a:cubicBezTo>
                <a:close/>
                <a:moveTo>
                  <a:pt x="5127273" y="5806428"/>
                </a:moveTo>
                <a:cubicBezTo>
                  <a:pt x="5136513" y="5809811"/>
                  <a:pt x="5132930" y="5818396"/>
                  <a:pt x="5129461" y="5825292"/>
                </a:cubicBezTo>
                <a:cubicBezTo>
                  <a:pt x="5135811" y="5827813"/>
                  <a:pt x="5141810" y="5832318"/>
                  <a:pt x="5148228" y="5824425"/>
                </a:cubicBezTo>
                <a:cubicBezTo>
                  <a:pt x="5152735" y="5818872"/>
                  <a:pt x="5158457" y="5816304"/>
                  <a:pt x="5160817" y="5826790"/>
                </a:cubicBezTo>
                <a:cubicBezTo>
                  <a:pt x="5159211" y="5830197"/>
                  <a:pt x="5157597" y="5833602"/>
                  <a:pt x="5155989" y="5837009"/>
                </a:cubicBezTo>
                <a:cubicBezTo>
                  <a:pt x="5142666" y="5839941"/>
                  <a:pt x="5136006" y="5841409"/>
                  <a:pt x="5132640" y="5839964"/>
                </a:cubicBezTo>
                <a:cubicBezTo>
                  <a:pt x="5129274" y="5838517"/>
                  <a:pt x="5129205" y="5834159"/>
                  <a:pt x="5129067" y="5825444"/>
                </a:cubicBezTo>
                <a:cubicBezTo>
                  <a:pt x="5123957" y="5821050"/>
                  <a:pt x="5111675" y="5828912"/>
                  <a:pt x="5112252" y="5817400"/>
                </a:cubicBezTo>
                <a:cubicBezTo>
                  <a:pt x="5112440" y="5813375"/>
                  <a:pt x="5120721" y="5804024"/>
                  <a:pt x="5127273" y="5806428"/>
                </a:cubicBezTo>
                <a:close/>
                <a:moveTo>
                  <a:pt x="566653" y="5805504"/>
                </a:moveTo>
                <a:cubicBezTo>
                  <a:pt x="571242" y="5804700"/>
                  <a:pt x="575396" y="5805403"/>
                  <a:pt x="578041" y="5810516"/>
                </a:cubicBezTo>
                <a:cubicBezTo>
                  <a:pt x="581899" y="5817961"/>
                  <a:pt x="577384" y="5828675"/>
                  <a:pt x="564351" y="5828029"/>
                </a:cubicBezTo>
                <a:cubicBezTo>
                  <a:pt x="566542" y="5843525"/>
                  <a:pt x="553056" y="5841582"/>
                  <a:pt x="544904" y="5845166"/>
                </a:cubicBezTo>
                <a:cubicBezTo>
                  <a:pt x="526678" y="5853213"/>
                  <a:pt x="508240" y="5860775"/>
                  <a:pt x="483864" y="5871087"/>
                </a:cubicBezTo>
                <a:cubicBezTo>
                  <a:pt x="495515" y="5852439"/>
                  <a:pt x="498833" y="5837104"/>
                  <a:pt x="519987" y="5838039"/>
                </a:cubicBezTo>
                <a:cubicBezTo>
                  <a:pt x="537889" y="5838832"/>
                  <a:pt x="540060" y="5817302"/>
                  <a:pt x="552654" y="5809549"/>
                </a:cubicBezTo>
                <a:cubicBezTo>
                  <a:pt x="557040" y="5808625"/>
                  <a:pt x="562066" y="5806309"/>
                  <a:pt x="566653" y="5805504"/>
                </a:cubicBezTo>
                <a:close/>
                <a:moveTo>
                  <a:pt x="779759" y="5803723"/>
                </a:moveTo>
                <a:cubicBezTo>
                  <a:pt x="779252" y="5804889"/>
                  <a:pt x="778745" y="5806054"/>
                  <a:pt x="778430" y="5807304"/>
                </a:cubicBezTo>
                <a:cubicBezTo>
                  <a:pt x="778921" y="5807748"/>
                  <a:pt x="779687" y="5808082"/>
                  <a:pt x="780371" y="5808610"/>
                </a:cubicBezTo>
                <a:cubicBezTo>
                  <a:pt x="780195" y="5806916"/>
                  <a:pt x="779935" y="5805416"/>
                  <a:pt x="779759" y="5803723"/>
                </a:cubicBezTo>
                <a:close/>
                <a:moveTo>
                  <a:pt x="656489" y="5795433"/>
                </a:moveTo>
                <a:cubicBezTo>
                  <a:pt x="663979" y="5809512"/>
                  <a:pt x="649358" y="5815422"/>
                  <a:pt x="645863" y="5830907"/>
                </a:cubicBezTo>
                <a:cubicBezTo>
                  <a:pt x="638556" y="5811108"/>
                  <a:pt x="645807" y="5802689"/>
                  <a:pt x="656489" y="5795433"/>
                </a:cubicBezTo>
                <a:close/>
                <a:moveTo>
                  <a:pt x="512806" y="5789511"/>
                </a:moveTo>
                <a:cubicBezTo>
                  <a:pt x="520009" y="5800363"/>
                  <a:pt x="523584" y="5808291"/>
                  <a:pt x="515567" y="5823412"/>
                </a:cubicBezTo>
                <a:cubicBezTo>
                  <a:pt x="508101" y="5811349"/>
                  <a:pt x="505270" y="5802974"/>
                  <a:pt x="512806" y="5789511"/>
                </a:cubicBezTo>
                <a:close/>
                <a:moveTo>
                  <a:pt x="216496" y="5766182"/>
                </a:moveTo>
                <a:cubicBezTo>
                  <a:pt x="225532" y="5768912"/>
                  <a:pt x="215367" y="5777979"/>
                  <a:pt x="219956" y="5784757"/>
                </a:cubicBezTo>
                <a:cubicBezTo>
                  <a:pt x="251450" y="5760943"/>
                  <a:pt x="274809" y="5789743"/>
                  <a:pt x="299118" y="5800695"/>
                </a:cubicBezTo>
                <a:cubicBezTo>
                  <a:pt x="320805" y="5810479"/>
                  <a:pt x="344272" y="5816436"/>
                  <a:pt x="365064" y="5829432"/>
                </a:cubicBezTo>
                <a:cubicBezTo>
                  <a:pt x="376662" y="5836666"/>
                  <a:pt x="374016" y="5839859"/>
                  <a:pt x="369192" y="5847515"/>
                </a:cubicBezTo>
                <a:cubicBezTo>
                  <a:pt x="354967" y="5870153"/>
                  <a:pt x="337728" y="5886221"/>
                  <a:pt x="308067" y="5877351"/>
                </a:cubicBezTo>
                <a:cubicBezTo>
                  <a:pt x="301378" y="5875357"/>
                  <a:pt x="295207" y="5879323"/>
                  <a:pt x="296579" y="5885348"/>
                </a:cubicBezTo>
                <a:cubicBezTo>
                  <a:pt x="302113" y="5909854"/>
                  <a:pt x="281463" y="5908969"/>
                  <a:pt x="268736" y="5915856"/>
                </a:cubicBezTo>
                <a:cubicBezTo>
                  <a:pt x="268615" y="5915745"/>
                  <a:pt x="268512" y="5915654"/>
                  <a:pt x="268394" y="5915536"/>
                </a:cubicBezTo>
                <a:lnTo>
                  <a:pt x="268547" y="5915945"/>
                </a:lnTo>
                <a:cubicBezTo>
                  <a:pt x="268615" y="5915917"/>
                  <a:pt x="268676" y="5915887"/>
                  <a:pt x="268736" y="5915856"/>
                </a:cubicBezTo>
                <a:cubicBezTo>
                  <a:pt x="291152" y="5936578"/>
                  <a:pt x="291016" y="5936718"/>
                  <a:pt x="261736" y="5961096"/>
                </a:cubicBezTo>
                <a:cubicBezTo>
                  <a:pt x="254073" y="5947791"/>
                  <a:pt x="243148" y="5960995"/>
                  <a:pt x="231544" y="5958035"/>
                </a:cubicBezTo>
                <a:cubicBezTo>
                  <a:pt x="240314" y="5938520"/>
                  <a:pt x="237065" y="5916524"/>
                  <a:pt x="256905" y="5901548"/>
                </a:cubicBezTo>
                <a:cubicBezTo>
                  <a:pt x="266111" y="5894578"/>
                  <a:pt x="259553" y="5883886"/>
                  <a:pt x="250398" y="5876037"/>
                </a:cubicBezTo>
                <a:cubicBezTo>
                  <a:pt x="234802" y="5862663"/>
                  <a:pt x="215077" y="5860152"/>
                  <a:pt x="197059" y="5853326"/>
                </a:cubicBezTo>
                <a:cubicBezTo>
                  <a:pt x="180672" y="5847123"/>
                  <a:pt x="175919" y="5837541"/>
                  <a:pt x="187416" y="5824110"/>
                </a:cubicBezTo>
                <a:cubicBezTo>
                  <a:pt x="198454" y="5811213"/>
                  <a:pt x="196135" y="5793905"/>
                  <a:pt x="204662" y="5780431"/>
                </a:cubicBezTo>
                <a:cubicBezTo>
                  <a:pt x="208113" y="5774978"/>
                  <a:pt x="204595" y="5762579"/>
                  <a:pt x="216496" y="5766182"/>
                </a:cubicBezTo>
                <a:close/>
                <a:moveTo>
                  <a:pt x="5279411" y="5736840"/>
                </a:moveTo>
                <a:cubicBezTo>
                  <a:pt x="5282995" y="5737931"/>
                  <a:pt x="5286138" y="5740519"/>
                  <a:pt x="5288601" y="5745594"/>
                </a:cubicBezTo>
                <a:cubicBezTo>
                  <a:pt x="5294552" y="5757870"/>
                  <a:pt x="5284208" y="5766902"/>
                  <a:pt x="5272807" y="5765050"/>
                </a:cubicBezTo>
                <a:cubicBezTo>
                  <a:pt x="5269005" y="5764432"/>
                  <a:pt x="5265089" y="5762607"/>
                  <a:pt x="5261616" y="5759286"/>
                </a:cubicBezTo>
                <a:cubicBezTo>
                  <a:pt x="5255070" y="5753040"/>
                  <a:pt x="5248456" y="5746865"/>
                  <a:pt x="5241879" y="5740642"/>
                </a:cubicBezTo>
                <a:cubicBezTo>
                  <a:pt x="5253968" y="5743755"/>
                  <a:pt x="5268664" y="5733565"/>
                  <a:pt x="5279411" y="5736840"/>
                </a:cubicBezTo>
                <a:close/>
                <a:moveTo>
                  <a:pt x="5187848" y="5733461"/>
                </a:moveTo>
                <a:cubicBezTo>
                  <a:pt x="5193442" y="5746230"/>
                  <a:pt x="5210804" y="5755869"/>
                  <a:pt x="5195753" y="5769815"/>
                </a:cubicBezTo>
                <a:cubicBezTo>
                  <a:pt x="5189693" y="5775426"/>
                  <a:pt x="5174768" y="5774674"/>
                  <a:pt x="5172336" y="5770146"/>
                </a:cubicBezTo>
                <a:cubicBezTo>
                  <a:pt x="5163174" y="5753139"/>
                  <a:pt x="5186010" y="5748206"/>
                  <a:pt x="5187848" y="5733461"/>
                </a:cubicBezTo>
                <a:close/>
                <a:moveTo>
                  <a:pt x="137552" y="5733092"/>
                </a:moveTo>
                <a:cubicBezTo>
                  <a:pt x="143003" y="5734825"/>
                  <a:pt x="149672" y="5737991"/>
                  <a:pt x="148134" y="5744004"/>
                </a:cubicBezTo>
                <a:cubicBezTo>
                  <a:pt x="147201" y="5747621"/>
                  <a:pt x="139859" y="5749593"/>
                  <a:pt x="135038" y="5752536"/>
                </a:cubicBezTo>
                <a:cubicBezTo>
                  <a:pt x="147203" y="5763427"/>
                  <a:pt x="156670" y="5746855"/>
                  <a:pt x="170447" y="5749287"/>
                </a:cubicBezTo>
                <a:cubicBezTo>
                  <a:pt x="166008" y="5759168"/>
                  <a:pt x="158414" y="5768563"/>
                  <a:pt x="173602" y="5776205"/>
                </a:cubicBezTo>
                <a:cubicBezTo>
                  <a:pt x="180271" y="5779561"/>
                  <a:pt x="185979" y="5792242"/>
                  <a:pt x="181206" y="5801115"/>
                </a:cubicBezTo>
                <a:cubicBezTo>
                  <a:pt x="176128" y="5810583"/>
                  <a:pt x="164671" y="5811975"/>
                  <a:pt x="154204" y="5812695"/>
                </a:cubicBezTo>
                <a:cubicBezTo>
                  <a:pt x="146975" y="5813197"/>
                  <a:pt x="140670" y="5801858"/>
                  <a:pt x="132122" y="5813016"/>
                </a:cubicBezTo>
                <a:cubicBezTo>
                  <a:pt x="124071" y="5823523"/>
                  <a:pt x="111977" y="5821826"/>
                  <a:pt x="101828" y="5814765"/>
                </a:cubicBezTo>
                <a:cubicBezTo>
                  <a:pt x="89673" y="5806310"/>
                  <a:pt x="106115" y="5798671"/>
                  <a:pt x="103557" y="5789840"/>
                </a:cubicBezTo>
                <a:cubicBezTo>
                  <a:pt x="102757" y="5787073"/>
                  <a:pt x="106168" y="5783090"/>
                  <a:pt x="107658" y="5779662"/>
                </a:cubicBezTo>
                <a:cubicBezTo>
                  <a:pt x="109575" y="5775178"/>
                  <a:pt x="111489" y="5770692"/>
                  <a:pt x="113403" y="5766212"/>
                </a:cubicBezTo>
                <a:cubicBezTo>
                  <a:pt x="117737" y="5758014"/>
                  <a:pt x="122681" y="5750064"/>
                  <a:pt x="126179" y="5741522"/>
                </a:cubicBezTo>
                <a:cubicBezTo>
                  <a:pt x="128513" y="5735828"/>
                  <a:pt x="130127" y="5730733"/>
                  <a:pt x="137552" y="5733092"/>
                </a:cubicBezTo>
                <a:close/>
                <a:moveTo>
                  <a:pt x="5483868" y="5695445"/>
                </a:moveTo>
                <a:cubicBezTo>
                  <a:pt x="5495731" y="5714014"/>
                  <a:pt x="5501164" y="5733086"/>
                  <a:pt x="5486336" y="5753395"/>
                </a:cubicBezTo>
                <a:cubicBezTo>
                  <a:pt x="5478891" y="5763602"/>
                  <a:pt x="5473971" y="5776240"/>
                  <a:pt x="5461329" y="5773935"/>
                </a:cubicBezTo>
                <a:cubicBezTo>
                  <a:pt x="5444324" y="5764799"/>
                  <a:pt x="5430063" y="5730112"/>
                  <a:pt x="5435549" y="5718368"/>
                </a:cubicBezTo>
                <a:cubicBezTo>
                  <a:pt x="5438788" y="5711445"/>
                  <a:pt x="5481092" y="5691091"/>
                  <a:pt x="5483868" y="5695445"/>
                </a:cubicBezTo>
                <a:close/>
                <a:moveTo>
                  <a:pt x="632958" y="5648959"/>
                </a:moveTo>
                <a:cubicBezTo>
                  <a:pt x="636232" y="5650844"/>
                  <a:pt x="637688" y="5653957"/>
                  <a:pt x="636752" y="5657847"/>
                </a:cubicBezTo>
                <a:cubicBezTo>
                  <a:pt x="635805" y="5661764"/>
                  <a:pt x="633078" y="5664089"/>
                  <a:pt x="628957" y="5663461"/>
                </a:cubicBezTo>
                <a:cubicBezTo>
                  <a:pt x="623709" y="5662662"/>
                  <a:pt x="624661" y="5658597"/>
                  <a:pt x="625661" y="5655274"/>
                </a:cubicBezTo>
                <a:cubicBezTo>
                  <a:pt x="626652" y="5651948"/>
                  <a:pt x="628081" y="5648496"/>
                  <a:pt x="632958" y="5648959"/>
                </a:cubicBezTo>
                <a:close/>
                <a:moveTo>
                  <a:pt x="5203739" y="5597664"/>
                </a:moveTo>
                <a:cubicBezTo>
                  <a:pt x="5209403" y="5596814"/>
                  <a:pt x="5212290" y="5601382"/>
                  <a:pt x="5213356" y="5605843"/>
                </a:cubicBezTo>
                <a:cubicBezTo>
                  <a:pt x="5215727" y="5615782"/>
                  <a:pt x="5208804" y="5627525"/>
                  <a:pt x="5219222" y="5635968"/>
                </a:cubicBezTo>
                <a:cubicBezTo>
                  <a:pt x="5209151" y="5634134"/>
                  <a:pt x="5204815" y="5645371"/>
                  <a:pt x="5196000" y="5646087"/>
                </a:cubicBezTo>
                <a:cubicBezTo>
                  <a:pt x="5194718" y="5646201"/>
                  <a:pt x="5191857" y="5643397"/>
                  <a:pt x="5192071" y="5642878"/>
                </a:cubicBezTo>
                <a:cubicBezTo>
                  <a:pt x="5197295" y="5629926"/>
                  <a:pt x="5198034" y="5616742"/>
                  <a:pt x="5193004" y="5602670"/>
                </a:cubicBezTo>
                <a:cubicBezTo>
                  <a:pt x="5197414" y="5600531"/>
                  <a:pt x="5200432" y="5598160"/>
                  <a:pt x="5203739" y="5597664"/>
                </a:cubicBezTo>
                <a:close/>
                <a:moveTo>
                  <a:pt x="5289181" y="5489698"/>
                </a:moveTo>
                <a:cubicBezTo>
                  <a:pt x="5293503" y="5493726"/>
                  <a:pt x="5297831" y="5497758"/>
                  <a:pt x="5302153" y="5501797"/>
                </a:cubicBezTo>
                <a:cubicBezTo>
                  <a:pt x="5301452" y="5503366"/>
                  <a:pt x="5300748" y="5504945"/>
                  <a:pt x="5300040" y="5506521"/>
                </a:cubicBezTo>
                <a:cubicBezTo>
                  <a:pt x="5297313" y="5507064"/>
                  <a:pt x="5294493" y="5507327"/>
                  <a:pt x="5291873" y="5508228"/>
                </a:cubicBezTo>
                <a:cubicBezTo>
                  <a:pt x="5286840" y="5509936"/>
                  <a:pt x="5281788" y="5510799"/>
                  <a:pt x="5277843" y="5509655"/>
                </a:cubicBezTo>
                <a:cubicBezTo>
                  <a:pt x="5273900" y="5508513"/>
                  <a:pt x="5271060" y="5505360"/>
                  <a:pt x="5270453" y="5499033"/>
                </a:cubicBezTo>
                <a:cubicBezTo>
                  <a:pt x="5269051" y="5484424"/>
                  <a:pt x="5284610" y="5496882"/>
                  <a:pt x="5288918" y="5489726"/>
                </a:cubicBezTo>
                <a:close/>
                <a:moveTo>
                  <a:pt x="5019681" y="5479952"/>
                </a:moveTo>
                <a:cubicBezTo>
                  <a:pt x="5021640" y="5481019"/>
                  <a:pt x="5023342" y="5483085"/>
                  <a:pt x="5023636" y="5483104"/>
                </a:cubicBezTo>
                <a:cubicBezTo>
                  <a:pt x="5035095" y="5490406"/>
                  <a:pt x="5047852" y="5492939"/>
                  <a:pt x="5041805" y="5506902"/>
                </a:cubicBezTo>
                <a:cubicBezTo>
                  <a:pt x="5039216" y="5512869"/>
                  <a:pt x="5031930" y="5515585"/>
                  <a:pt x="5028181" y="5511048"/>
                </a:cubicBezTo>
                <a:cubicBezTo>
                  <a:pt x="5021456" y="5502914"/>
                  <a:pt x="5010169" y="5494774"/>
                  <a:pt x="5014173" y="5482794"/>
                </a:cubicBezTo>
                <a:cubicBezTo>
                  <a:pt x="5015502" y="5478817"/>
                  <a:pt x="5017721" y="5478885"/>
                  <a:pt x="5019681" y="5479952"/>
                </a:cubicBezTo>
                <a:close/>
                <a:moveTo>
                  <a:pt x="4930934" y="5450642"/>
                </a:moveTo>
                <a:cubicBezTo>
                  <a:pt x="4943262" y="5446300"/>
                  <a:pt x="4946102" y="5454523"/>
                  <a:pt x="4950372" y="5462756"/>
                </a:cubicBezTo>
                <a:cubicBezTo>
                  <a:pt x="4945663" y="5462565"/>
                  <a:pt x="4941517" y="5462062"/>
                  <a:pt x="4938191" y="5460343"/>
                </a:cubicBezTo>
                <a:cubicBezTo>
                  <a:pt x="4934865" y="5458625"/>
                  <a:pt x="4932360" y="5455694"/>
                  <a:pt x="4930934" y="5450642"/>
                </a:cubicBezTo>
                <a:close/>
                <a:moveTo>
                  <a:pt x="5308782" y="5448371"/>
                </a:moveTo>
                <a:cubicBezTo>
                  <a:pt x="5303020" y="5467160"/>
                  <a:pt x="5303930" y="5482584"/>
                  <a:pt x="5287505" y="5489225"/>
                </a:cubicBezTo>
                <a:cubicBezTo>
                  <a:pt x="5287510" y="5489226"/>
                  <a:pt x="5287245" y="5489255"/>
                  <a:pt x="5287245" y="5489255"/>
                </a:cubicBezTo>
                <a:cubicBezTo>
                  <a:pt x="5281194" y="5471090"/>
                  <a:pt x="5296134" y="5463710"/>
                  <a:pt x="5308782" y="5448371"/>
                </a:cubicBezTo>
                <a:close/>
                <a:moveTo>
                  <a:pt x="4924449" y="5415340"/>
                </a:moveTo>
                <a:cubicBezTo>
                  <a:pt x="4926247" y="5416614"/>
                  <a:pt x="4928523" y="5417388"/>
                  <a:pt x="4928690" y="5418481"/>
                </a:cubicBezTo>
                <a:cubicBezTo>
                  <a:pt x="4929987" y="5426955"/>
                  <a:pt x="4929281" y="5434572"/>
                  <a:pt x="4914659" y="5437852"/>
                </a:cubicBezTo>
                <a:cubicBezTo>
                  <a:pt x="4919010" y="5427848"/>
                  <a:pt x="4921700" y="5421659"/>
                  <a:pt x="4924449" y="5415340"/>
                </a:cubicBezTo>
                <a:close/>
                <a:moveTo>
                  <a:pt x="590560" y="5371949"/>
                </a:moveTo>
                <a:cubicBezTo>
                  <a:pt x="597904" y="5373001"/>
                  <a:pt x="596984" y="5379978"/>
                  <a:pt x="595070" y="5385093"/>
                </a:cubicBezTo>
                <a:cubicBezTo>
                  <a:pt x="593004" y="5390617"/>
                  <a:pt x="592421" y="5398196"/>
                  <a:pt x="583817" y="5398272"/>
                </a:cubicBezTo>
                <a:cubicBezTo>
                  <a:pt x="577362" y="5395225"/>
                  <a:pt x="576801" y="5389890"/>
                  <a:pt x="578293" y="5384279"/>
                </a:cubicBezTo>
                <a:cubicBezTo>
                  <a:pt x="579976" y="5377952"/>
                  <a:pt x="582691" y="5370827"/>
                  <a:pt x="590560" y="5371949"/>
                </a:cubicBezTo>
                <a:close/>
                <a:moveTo>
                  <a:pt x="4942469" y="5327081"/>
                </a:moveTo>
                <a:cubicBezTo>
                  <a:pt x="4948070" y="5336241"/>
                  <a:pt x="4939731" y="5341064"/>
                  <a:pt x="4937299" y="5349359"/>
                </a:cubicBezTo>
                <a:cubicBezTo>
                  <a:pt x="4927965" y="5340762"/>
                  <a:pt x="4925721" y="5334083"/>
                  <a:pt x="4935397" y="5327704"/>
                </a:cubicBezTo>
                <a:cubicBezTo>
                  <a:pt x="4937221" y="5326505"/>
                  <a:pt x="4941890" y="5326134"/>
                  <a:pt x="4942469" y="5327081"/>
                </a:cubicBezTo>
                <a:close/>
                <a:moveTo>
                  <a:pt x="5088411" y="5139720"/>
                </a:moveTo>
                <a:cubicBezTo>
                  <a:pt x="5095343" y="5139901"/>
                  <a:pt x="5101301" y="5141220"/>
                  <a:pt x="5099644" y="5147138"/>
                </a:cubicBezTo>
                <a:cubicBezTo>
                  <a:pt x="5094298" y="5166265"/>
                  <a:pt x="5074817" y="5161416"/>
                  <a:pt x="5061585" y="5169853"/>
                </a:cubicBezTo>
                <a:cubicBezTo>
                  <a:pt x="5059390" y="5147229"/>
                  <a:pt x="5068410" y="5139161"/>
                  <a:pt x="5088411" y="5139720"/>
                </a:cubicBezTo>
                <a:close/>
                <a:moveTo>
                  <a:pt x="5024942" y="5110196"/>
                </a:moveTo>
                <a:cubicBezTo>
                  <a:pt x="5031140" y="5123408"/>
                  <a:pt x="5037931" y="5130551"/>
                  <a:pt x="5028141" y="5137577"/>
                </a:cubicBezTo>
                <a:cubicBezTo>
                  <a:pt x="5026193" y="5138975"/>
                  <a:pt x="5023652" y="5139768"/>
                  <a:pt x="5021367" y="5139611"/>
                </a:cubicBezTo>
                <a:cubicBezTo>
                  <a:pt x="5019084" y="5139456"/>
                  <a:pt x="5017060" y="5138352"/>
                  <a:pt x="5016148" y="5135963"/>
                </a:cubicBezTo>
                <a:cubicBezTo>
                  <a:pt x="5012297" y="5125826"/>
                  <a:pt x="5025421" y="5124054"/>
                  <a:pt x="5024942" y="5110196"/>
                </a:cubicBezTo>
                <a:close/>
                <a:moveTo>
                  <a:pt x="446509" y="5080843"/>
                </a:moveTo>
                <a:cubicBezTo>
                  <a:pt x="474768" y="5089153"/>
                  <a:pt x="487231" y="5116641"/>
                  <a:pt x="474812" y="5143408"/>
                </a:cubicBezTo>
                <a:cubicBezTo>
                  <a:pt x="472120" y="5149207"/>
                  <a:pt x="470229" y="5155540"/>
                  <a:pt x="469033" y="5161825"/>
                </a:cubicBezTo>
                <a:cubicBezTo>
                  <a:pt x="467447" y="5170112"/>
                  <a:pt x="467560" y="5180284"/>
                  <a:pt x="455938" y="5179433"/>
                </a:cubicBezTo>
                <a:cubicBezTo>
                  <a:pt x="445987" y="5178710"/>
                  <a:pt x="442939" y="5172142"/>
                  <a:pt x="447506" y="5162358"/>
                </a:cubicBezTo>
                <a:cubicBezTo>
                  <a:pt x="448018" y="5161287"/>
                  <a:pt x="443798" y="5152972"/>
                  <a:pt x="438175" y="5159415"/>
                </a:cubicBezTo>
                <a:cubicBezTo>
                  <a:pt x="437612" y="5160051"/>
                  <a:pt x="437583" y="5161158"/>
                  <a:pt x="437350" y="5162052"/>
                </a:cubicBezTo>
                <a:cubicBezTo>
                  <a:pt x="434957" y="5171337"/>
                  <a:pt x="422582" y="5169487"/>
                  <a:pt x="422627" y="5168062"/>
                </a:cubicBezTo>
                <a:cubicBezTo>
                  <a:pt x="423536" y="5140110"/>
                  <a:pt x="382426" y="5166425"/>
                  <a:pt x="384650" y="5138291"/>
                </a:cubicBezTo>
                <a:cubicBezTo>
                  <a:pt x="385796" y="5135158"/>
                  <a:pt x="386923" y="5132015"/>
                  <a:pt x="388059" y="5128884"/>
                </a:cubicBezTo>
                <a:cubicBezTo>
                  <a:pt x="391142" y="5122487"/>
                  <a:pt x="396147" y="5117982"/>
                  <a:pt x="403260" y="5118358"/>
                </a:cubicBezTo>
                <a:cubicBezTo>
                  <a:pt x="423093" y="5119399"/>
                  <a:pt x="439306" y="5118801"/>
                  <a:pt x="431214" y="5090544"/>
                </a:cubicBezTo>
                <a:cubicBezTo>
                  <a:pt x="429008" y="5082833"/>
                  <a:pt x="436871" y="5078004"/>
                  <a:pt x="446509" y="5080843"/>
                </a:cubicBezTo>
                <a:close/>
                <a:moveTo>
                  <a:pt x="5109603" y="5058099"/>
                </a:moveTo>
                <a:cubicBezTo>
                  <a:pt x="5126044" y="5059365"/>
                  <a:pt x="5126078" y="5067209"/>
                  <a:pt x="5131529" y="5074466"/>
                </a:cubicBezTo>
                <a:cubicBezTo>
                  <a:pt x="5124352" y="5074971"/>
                  <a:pt x="5120585" y="5073144"/>
                  <a:pt x="5117754" y="5070058"/>
                </a:cubicBezTo>
                <a:cubicBezTo>
                  <a:pt x="5114923" y="5066971"/>
                  <a:pt x="5113029" y="5062627"/>
                  <a:pt x="5109603" y="5058099"/>
                </a:cubicBezTo>
                <a:close/>
                <a:moveTo>
                  <a:pt x="5278517" y="4894354"/>
                </a:moveTo>
                <a:cubicBezTo>
                  <a:pt x="5280108" y="4895886"/>
                  <a:pt x="5281361" y="4899672"/>
                  <a:pt x="5280551" y="4901396"/>
                </a:cubicBezTo>
                <a:cubicBezTo>
                  <a:pt x="5278890" y="4904912"/>
                  <a:pt x="5274862" y="4906498"/>
                  <a:pt x="5271261" y="4904523"/>
                </a:cubicBezTo>
                <a:cubicBezTo>
                  <a:pt x="5267634" y="4902538"/>
                  <a:pt x="5267136" y="4898769"/>
                  <a:pt x="5268938" y="4894941"/>
                </a:cubicBezTo>
                <a:cubicBezTo>
                  <a:pt x="5271927" y="4891260"/>
                  <a:pt x="5275644" y="4891616"/>
                  <a:pt x="5278517" y="4894354"/>
                </a:cubicBezTo>
                <a:close/>
                <a:moveTo>
                  <a:pt x="5169964" y="4874209"/>
                </a:moveTo>
                <a:cubicBezTo>
                  <a:pt x="5192372" y="4887880"/>
                  <a:pt x="5177566" y="4915617"/>
                  <a:pt x="5193923" y="4930990"/>
                </a:cubicBezTo>
                <a:cubicBezTo>
                  <a:pt x="5159449" y="4924209"/>
                  <a:pt x="5168049" y="4898319"/>
                  <a:pt x="5169964" y="4874209"/>
                </a:cubicBezTo>
                <a:close/>
                <a:moveTo>
                  <a:pt x="5106097" y="4845959"/>
                </a:moveTo>
                <a:cubicBezTo>
                  <a:pt x="5120809" y="4862939"/>
                  <a:pt x="5120762" y="4868310"/>
                  <a:pt x="5104444" y="4877989"/>
                </a:cubicBezTo>
                <a:cubicBezTo>
                  <a:pt x="5098824" y="4881338"/>
                  <a:pt x="5092742" y="4883436"/>
                  <a:pt x="5090547" y="4890343"/>
                </a:cubicBezTo>
                <a:cubicBezTo>
                  <a:pt x="5094677" y="4894241"/>
                  <a:pt x="5098808" y="4898137"/>
                  <a:pt x="5102944" y="4902023"/>
                </a:cubicBezTo>
                <a:cubicBezTo>
                  <a:pt x="5116211" y="4885716"/>
                  <a:pt x="5131789" y="4909577"/>
                  <a:pt x="5145997" y="4900155"/>
                </a:cubicBezTo>
                <a:cubicBezTo>
                  <a:pt x="5146513" y="4899806"/>
                  <a:pt x="5154724" y="4913572"/>
                  <a:pt x="5150506" y="4916961"/>
                </a:cubicBezTo>
                <a:cubicBezTo>
                  <a:pt x="5138971" y="4926233"/>
                  <a:pt x="5137456" y="4948931"/>
                  <a:pt x="5115466" y="4944480"/>
                </a:cubicBezTo>
                <a:cubicBezTo>
                  <a:pt x="5115462" y="4944524"/>
                  <a:pt x="5115416" y="4944597"/>
                  <a:pt x="5115418" y="4944661"/>
                </a:cubicBezTo>
                <a:cubicBezTo>
                  <a:pt x="5115378" y="4944612"/>
                  <a:pt x="5115350" y="4944569"/>
                  <a:pt x="5115311" y="4944521"/>
                </a:cubicBezTo>
                <a:cubicBezTo>
                  <a:pt x="5107302" y="4967422"/>
                  <a:pt x="5090559" y="4972577"/>
                  <a:pt x="5068763" y="4967468"/>
                </a:cubicBezTo>
                <a:cubicBezTo>
                  <a:pt x="5064830" y="4973358"/>
                  <a:pt x="5063595" y="4984963"/>
                  <a:pt x="5052243" y="4975053"/>
                </a:cubicBezTo>
                <a:cubicBezTo>
                  <a:pt x="5046155" y="4969732"/>
                  <a:pt x="5040022" y="4964161"/>
                  <a:pt x="5031063" y="4969332"/>
                </a:cubicBezTo>
                <a:cubicBezTo>
                  <a:pt x="5031708" y="4974865"/>
                  <a:pt x="5037030" y="4988365"/>
                  <a:pt x="5024412" y="4977547"/>
                </a:cubicBezTo>
                <a:cubicBezTo>
                  <a:pt x="5014996" y="4969497"/>
                  <a:pt x="5006931" y="4965356"/>
                  <a:pt x="4995439" y="4965904"/>
                </a:cubicBezTo>
                <a:cubicBezTo>
                  <a:pt x="4989970" y="4966662"/>
                  <a:pt x="4983508" y="4967003"/>
                  <a:pt x="4982038" y="4973361"/>
                </a:cubicBezTo>
                <a:cubicBezTo>
                  <a:pt x="4976969" y="4995470"/>
                  <a:pt x="4977216" y="4995532"/>
                  <a:pt x="4959127" y="4993365"/>
                </a:cubicBezTo>
                <a:cubicBezTo>
                  <a:pt x="4960129" y="5000072"/>
                  <a:pt x="4960129" y="5000072"/>
                  <a:pt x="4944644" y="4999316"/>
                </a:cubicBezTo>
                <a:cubicBezTo>
                  <a:pt x="4942384" y="5006444"/>
                  <a:pt x="4955701" y="5009377"/>
                  <a:pt x="4949555" y="5017549"/>
                </a:cubicBezTo>
                <a:cubicBezTo>
                  <a:pt x="4946324" y="5014985"/>
                  <a:pt x="4943080" y="5012416"/>
                  <a:pt x="4939843" y="5009865"/>
                </a:cubicBezTo>
                <a:cubicBezTo>
                  <a:pt x="4933902" y="5027842"/>
                  <a:pt x="4924901" y="5014875"/>
                  <a:pt x="4917028" y="5012008"/>
                </a:cubicBezTo>
                <a:cubicBezTo>
                  <a:pt x="4905996" y="5008028"/>
                  <a:pt x="4894192" y="4999682"/>
                  <a:pt x="4890948" y="5020747"/>
                </a:cubicBezTo>
                <a:cubicBezTo>
                  <a:pt x="4889466" y="5030328"/>
                  <a:pt x="4883835" y="5035805"/>
                  <a:pt x="4873420" y="5028480"/>
                </a:cubicBezTo>
                <a:cubicBezTo>
                  <a:pt x="4864115" y="5021960"/>
                  <a:pt x="4852736" y="5025370"/>
                  <a:pt x="4842578" y="5022712"/>
                </a:cubicBezTo>
                <a:cubicBezTo>
                  <a:pt x="4834308" y="5040272"/>
                  <a:pt x="4825318" y="5041734"/>
                  <a:pt x="4815892" y="5038338"/>
                </a:cubicBezTo>
                <a:cubicBezTo>
                  <a:pt x="4806467" y="5034941"/>
                  <a:pt x="4796602" y="5026686"/>
                  <a:pt x="4786584" y="5024808"/>
                </a:cubicBezTo>
                <a:cubicBezTo>
                  <a:pt x="4791977" y="5012725"/>
                  <a:pt x="4808719" y="5010414"/>
                  <a:pt x="4810432" y="4996514"/>
                </a:cubicBezTo>
                <a:cubicBezTo>
                  <a:pt x="4808779" y="4988118"/>
                  <a:pt x="4793357" y="4988161"/>
                  <a:pt x="4799796" y="4972795"/>
                </a:cubicBezTo>
                <a:cubicBezTo>
                  <a:pt x="4805384" y="4959454"/>
                  <a:pt x="4815677" y="4967204"/>
                  <a:pt x="4822438" y="4961896"/>
                </a:cubicBezTo>
                <a:cubicBezTo>
                  <a:pt x="4827880" y="4957588"/>
                  <a:pt x="4836338" y="4966860"/>
                  <a:pt x="4843522" y="4961596"/>
                </a:cubicBezTo>
                <a:cubicBezTo>
                  <a:pt x="4839227" y="4958430"/>
                  <a:pt x="4828611" y="4957660"/>
                  <a:pt x="4834481" y="4950018"/>
                </a:cubicBezTo>
                <a:cubicBezTo>
                  <a:pt x="4839323" y="4943690"/>
                  <a:pt x="4846973" y="4951836"/>
                  <a:pt x="4853437" y="4953348"/>
                </a:cubicBezTo>
                <a:cubicBezTo>
                  <a:pt x="4851873" y="4942675"/>
                  <a:pt x="4854227" y="4934878"/>
                  <a:pt x="4867101" y="4934869"/>
                </a:cubicBezTo>
                <a:cubicBezTo>
                  <a:pt x="4867101" y="4934869"/>
                  <a:pt x="4867114" y="4934874"/>
                  <a:pt x="4867114" y="4934874"/>
                </a:cubicBezTo>
                <a:cubicBezTo>
                  <a:pt x="4879351" y="4907927"/>
                  <a:pt x="4882439" y="4938589"/>
                  <a:pt x="4890399" y="4938590"/>
                </a:cubicBezTo>
                <a:cubicBezTo>
                  <a:pt x="4895168" y="4922961"/>
                  <a:pt x="4905324" y="4911498"/>
                  <a:pt x="4918458" y="4902334"/>
                </a:cubicBezTo>
                <a:cubicBezTo>
                  <a:pt x="4935002" y="4893046"/>
                  <a:pt x="4943777" y="4894329"/>
                  <a:pt x="4937367" y="4916258"/>
                </a:cubicBezTo>
                <a:cubicBezTo>
                  <a:pt x="4944996" y="4920594"/>
                  <a:pt x="4950096" y="4913497"/>
                  <a:pt x="4956439" y="4912024"/>
                </a:cubicBezTo>
                <a:cubicBezTo>
                  <a:pt x="4947920" y="4889921"/>
                  <a:pt x="4968359" y="4883948"/>
                  <a:pt x="4978911" y="4873044"/>
                </a:cubicBezTo>
                <a:cubicBezTo>
                  <a:pt x="4983730" y="4868065"/>
                  <a:pt x="4991262" y="4871156"/>
                  <a:pt x="4996726" y="4875246"/>
                </a:cubicBezTo>
                <a:cubicBezTo>
                  <a:pt x="5006276" y="4882427"/>
                  <a:pt x="5003388" y="4891274"/>
                  <a:pt x="4999679" y="4900119"/>
                </a:cubicBezTo>
                <a:cubicBezTo>
                  <a:pt x="5010656" y="4900528"/>
                  <a:pt x="5018765" y="4895891"/>
                  <a:pt x="5026167" y="4890008"/>
                </a:cubicBezTo>
                <a:lnTo>
                  <a:pt x="5042808" y="4876853"/>
                </a:lnTo>
                <a:lnTo>
                  <a:pt x="5030645" y="4871140"/>
                </a:lnTo>
                <a:cubicBezTo>
                  <a:pt x="5026422" y="4870745"/>
                  <a:pt x="5022020" y="4872812"/>
                  <a:pt x="5017245" y="4880135"/>
                </a:cubicBezTo>
                <a:cubicBezTo>
                  <a:pt x="5017708" y="4862258"/>
                  <a:pt x="5025537" y="4852650"/>
                  <a:pt x="5037699" y="4854662"/>
                </a:cubicBezTo>
                <a:cubicBezTo>
                  <a:pt x="5044496" y="4855791"/>
                  <a:pt x="5051085" y="4861662"/>
                  <a:pt x="5048685" y="4869095"/>
                </a:cubicBezTo>
                <a:lnTo>
                  <a:pt x="5043311" y="4876456"/>
                </a:lnTo>
                <a:lnTo>
                  <a:pt x="5048415" y="4872422"/>
                </a:lnTo>
                <a:cubicBezTo>
                  <a:pt x="5067624" y="4893087"/>
                  <a:pt x="5043141" y="4894752"/>
                  <a:pt x="5034886" y="4903459"/>
                </a:cubicBezTo>
                <a:cubicBezTo>
                  <a:pt x="5034882" y="4903503"/>
                  <a:pt x="5034871" y="4903530"/>
                  <a:pt x="5034860" y="4903555"/>
                </a:cubicBezTo>
                <a:cubicBezTo>
                  <a:pt x="5034878" y="4903548"/>
                  <a:pt x="5034895" y="4903509"/>
                  <a:pt x="5034926" y="4903507"/>
                </a:cubicBezTo>
                <a:cubicBezTo>
                  <a:pt x="5034926" y="4903507"/>
                  <a:pt x="5034926" y="4903507"/>
                  <a:pt x="5034939" y="4903512"/>
                </a:cubicBezTo>
                <a:cubicBezTo>
                  <a:pt x="5034986" y="4903440"/>
                  <a:pt x="5035047" y="4903404"/>
                  <a:pt x="5035107" y="4903338"/>
                </a:cubicBezTo>
                <a:cubicBezTo>
                  <a:pt x="5035079" y="4903434"/>
                  <a:pt x="5035059" y="4903518"/>
                  <a:pt x="5035024" y="4903596"/>
                </a:cubicBezTo>
                <a:cubicBezTo>
                  <a:pt x="5046128" y="4913306"/>
                  <a:pt x="5056877" y="4927512"/>
                  <a:pt x="5070506" y="4906375"/>
                </a:cubicBezTo>
                <a:cubicBezTo>
                  <a:pt x="5072043" y="4902981"/>
                  <a:pt x="5073593" y="4899592"/>
                  <a:pt x="5075149" y="4896190"/>
                </a:cubicBezTo>
                <a:cubicBezTo>
                  <a:pt x="5071265" y="4880506"/>
                  <a:pt x="5061155" y="4861850"/>
                  <a:pt x="5092685" y="4865862"/>
                </a:cubicBezTo>
                <a:cubicBezTo>
                  <a:pt x="5107338" y="4867723"/>
                  <a:pt x="5098994" y="4850934"/>
                  <a:pt x="5106097" y="4845959"/>
                </a:cubicBezTo>
                <a:close/>
                <a:moveTo>
                  <a:pt x="5008917" y="4816458"/>
                </a:moveTo>
                <a:cubicBezTo>
                  <a:pt x="5010964" y="4816769"/>
                  <a:pt x="5012941" y="4817886"/>
                  <a:pt x="5014874" y="4818882"/>
                </a:cubicBezTo>
                <a:cubicBezTo>
                  <a:pt x="5018560" y="4820786"/>
                  <a:pt x="5020357" y="4824726"/>
                  <a:pt x="5017141" y="4827265"/>
                </a:cubicBezTo>
                <a:cubicBezTo>
                  <a:pt x="5015164" y="4828829"/>
                  <a:pt x="5010312" y="4827703"/>
                  <a:pt x="5007199" y="4826566"/>
                </a:cubicBezTo>
                <a:cubicBezTo>
                  <a:pt x="5004081" y="4825426"/>
                  <a:pt x="5000769" y="4823158"/>
                  <a:pt x="5002547" y="4818876"/>
                </a:cubicBezTo>
                <a:cubicBezTo>
                  <a:pt x="5004754" y="4816643"/>
                  <a:pt x="5006871" y="4816147"/>
                  <a:pt x="5008917" y="4816458"/>
                </a:cubicBezTo>
                <a:close/>
                <a:moveTo>
                  <a:pt x="4962787" y="4692113"/>
                </a:moveTo>
                <a:cubicBezTo>
                  <a:pt x="4970174" y="4695445"/>
                  <a:pt x="4973806" y="4702607"/>
                  <a:pt x="4971255" y="4708088"/>
                </a:cubicBezTo>
                <a:cubicBezTo>
                  <a:pt x="4966134" y="4719092"/>
                  <a:pt x="4955491" y="4713669"/>
                  <a:pt x="4946685" y="4713034"/>
                </a:cubicBezTo>
                <a:cubicBezTo>
                  <a:pt x="4943166" y="4712776"/>
                  <a:pt x="4940596" y="4712027"/>
                  <a:pt x="4939307" y="4710400"/>
                </a:cubicBezTo>
                <a:cubicBezTo>
                  <a:pt x="4938019" y="4708772"/>
                  <a:pt x="4938014" y="4706267"/>
                  <a:pt x="4939624" y="4702496"/>
                </a:cubicBezTo>
                <a:cubicBezTo>
                  <a:pt x="4944325" y="4691479"/>
                  <a:pt x="4953603" y="4691815"/>
                  <a:pt x="4962787" y="4692113"/>
                </a:cubicBezTo>
                <a:close/>
                <a:moveTo>
                  <a:pt x="417358" y="4584700"/>
                </a:moveTo>
                <a:cubicBezTo>
                  <a:pt x="431770" y="4600748"/>
                  <a:pt x="419652" y="4615085"/>
                  <a:pt x="413477" y="4636617"/>
                </a:cubicBezTo>
                <a:cubicBezTo>
                  <a:pt x="410987" y="4614614"/>
                  <a:pt x="403117" y="4599087"/>
                  <a:pt x="417103" y="4584848"/>
                </a:cubicBezTo>
                <a:cubicBezTo>
                  <a:pt x="417098" y="4584848"/>
                  <a:pt x="417358" y="4584700"/>
                  <a:pt x="417358" y="4584700"/>
                </a:cubicBezTo>
                <a:close/>
                <a:moveTo>
                  <a:pt x="417905" y="4559399"/>
                </a:moveTo>
                <a:cubicBezTo>
                  <a:pt x="422493" y="4558808"/>
                  <a:pt x="426843" y="4560788"/>
                  <a:pt x="430312" y="4567052"/>
                </a:cubicBezTo>
                <a:cubicBezTo>
                  <a:pt x="438325" y="4581515"/>
                  <a:pt x="416653" y="4575636"/>
                  <a:pt x="415417" y="4584963"/>
                </a:cubicBezTo>
                <a:lnTo>
                  <a:pt x="415158" y="4585112"/>
                </a:lnTo>
                <a:cubicBezTo>
                  <a:pt x="408882" y="4582891"/>
                  <a:pt x="402600" y="4580671"/>
                  <a:pt x="396319" y="4578439"/>
                </a:cubicBezTo>
                <a:cubicBezTo>
                  <a:pt x="396338" y="4576504"/>
                  <a:pt x="396357" y="4574557"/>
                  <a:pt x="396381" y="4572610"/>
                </a:cubicBezTo>
                <a:cubicBezTo>
                  <a:pt x="398954" y="4570823"/>
                  <a:pt x="401749" y="4569284"/>
                  <a:pt x="404052" y="4567176"/>
                </a:cubicBezTo>
                <a:cubicBezTo>
                  <a:pt x="408483" y="4563152"/>
                  <a:pt x="413315" y="4559989"/>
                  <a:pt x="417905" y="4559399"/>
                </a:cubicBezTo>
                <a:close/>
                <a:moveTo>
                  <a:pt x="4961119" y="4508679"/>
                </a:moveTo>
                <a:cubicBezTo>
                  <a:pt x="4966604" y="4507369"/>
                  <a:pt x="4971680" y="4509748"/>
                  <a:pt x="4975655" y="4523213"/>
                </a:cubicBezTo>
                <a:cubicBezTo>
                  <a:pt x="4978226" y="4531930"/>
                  <a:pt x="4999489" y="4534862"/>
                  <a:pt x="5011918" y="4541012"/>
                </a:cubicBezTo>
                <a:cubicBezTo>
                  <a:pt x="5020784" y="4545396"/>
                  <a:pt x="5031994" y="4546308"/>
                  <a:pt x="5037025" y="4556841"/>
                </a:cubicBezTo>
                <a:cubicBezTo>
                  <a:pt x="5006055" y="4543325"/>
                  <a:pt x="4975085" y="4529807"/>
                  <a:pt x="4944120" y="4516280"/>
                </a:cubicBezTo>
                <a:cubicBezTo>
                  <a:pt x="4949736" y="4514989"/>
                  <a:pt x="4955632" y="4509990"/>
                  <a:pt x="4961119" y="4508679"/>
                </a:cubicBezTo>
                <a:close/>
                <a:moveTo>
                  <a:pt x="5020622" y="4484079"/>
                </a:moveTo>
                <a:cubicBezTo>
                  <a:pt x="5021946" y="4483971"/>
                  <a:pt x="5022746" y="4484894"/>
                  <a:pt x="5022938" y="4486240"/>
                </a:cubicBezTo>
                <a:cubicBezTo>
                  <a:pt x="5022786" y="4487755"/>
                  <a:pt x="5021726" y="4488316"/>
                  <a:pt x="5020472" y="4488089"/>
                </a:cubicBezTo>
                <a:cubicBezTo>
                  <a:pt x="5019774" y="4487958"/>
                  <a:pt x="5018769" y="4487163"/>
                  <a:pt x="5018683" y="4486558"/>
                </a:cubicBezTo>
                <a:cubicBezTo>
                  <a:pt x="5018508" y="4485322"/>
                  <a:pt x="5019308" y="4484185"/>
                  <a:pt x="5020622" y="4484079"/>
                </a:cubicBezTo>
                <a:close/>
                <a:moveTo>
                  <a:pt x="4648541" y="4477637"/>
                </a:moveTo>
                <a:cubicBezTo>
                  <a:pt x="4647989" y="4477858"/>
                  <a:pt x="4647521" y="4477886"/>
                  <a:pt x="4647159" y="4478191"/>
                </a:cubicBezTo>
                <a:cubicBezTo>
                  <a:pt x="4647544" y="4478358"/>
                  <a:pt x="4647927" y="4478525"/>
                  <a:pt x="4648227" y="4478885"/>
                </a:cubicBezTo>
                <a:cubicBezTo>
                  <a:pt x="4648203" y="4478413"/>
                  <a:pt x="4648372" y="4478025"/>
                  <a:pt x="4648541" y="4477637"/>
                </a:cubicBezTo>
                <a:close/>
                <a:moveTo>
                  <a:pt x="109592" y="4368800"/>
                </a:moveTo>
                <a:cubicBezTo>
                  <a:pt x="131265" y="4370598"/>
                  <a:pt x="161585" y="4400027"/>
                  <a:pt x="161194" y="4414625"/>
                </a:cubicBezTo>
                <a:cubicBezTo>
                  <a:pt x="160958" y="4423232"/>
                  <a:pt x="126396" y="4463269"/>
                  <a:pt x="121572" y="4460018"/>
                </a:cubicBezTo>
                <a:cubicBezTo>
                  <a:pt x="100973" y="4446163"/>
                  <a:pt x="86790" y="4428901"/>
                  <a:pt x="92985" y="4401256"/>
                </a:cubicBezTo>
                <a:cubicBezTo>
                  <a:pt x="96090" y="4387365"/>
                  <a:pt x="95495" y="4372097"/>
                  <a:pt x="109592" y="4368800"/>
                </a:cubicBezTo>
                <a:close/>
                <a:moveTo>
                  <a:pt x="4473136" y="4366046"/>
                </a:moveTo>
                <a:lnTo>
                  <a:pt x="4474539" y="4373400"/>
                </a:lnTo>
                <a:lnTo>
                  <a:pt x="4600807" y="4430074"/>
                </a:lnTo>
                <a:cubicBezTo>
                  <a:pt x="4619505" y="4434278"/>
                  <a:pt x="4635898" y="4443255"/>
                  <a:pt x="4652375" y="4452038"/>
                </a:cubicBezTo>
                <a:cubicBezTo>
                  <a:pt x="4654823" y="4452179"/>
                  <a:pt x="4657270" y="4452319"/>
                  <a:pt x="4659910" y="4452543"/>
                </a:cubicBezTo>
                <a:cubicBezTo>
                  <a:pt x="4659803" y="4452266"/>
                  <a:pt x="4659803" y="4452266"/>
                  <a:pt x="4659611" y="4452182"/>
                </a:cubicBezTo>
                <a:cubicBezTo>
                  <a:pt x="4650061" y="4446874"/>
                  <a:pt x="4640680" y="4441177"/>
                  <a:pt x="4631321" y="4435951"/>
                </a:cubicBezTo>
                <a:cubicBezTo>
                  <a:pt x="4627354" y="4433533"/>
                  <a:pt x="4623114" y="4431225"/>
                  <a:pt x="4618785" y="4429113"/>
                </a:cubicBezTo>
                <a:cubicBezTo>
                  <a:pt x="4611031" y="4425971"/>
                  <a:pt x="4603380" y="4423106"/>
                  <a:pt x="4595795" y="4419575"/>
                </a:cubicBezTo>
                <a:close/>
                <a:moveTo>
                  <a:pt x="4517269" y="4352615"/>
                </a:moveTo>
                <a:cubicBezTo>
                  <a:pt x="4517015" y="4353199"/>
                  <a:pt x="4516846" y="4353588"/>
                  <a:pt x="4516401" y="4354088"/>
                </a:cubicBezTo>
                <a:cubicBezTo>
                  <a:pt x="4516785" y="4354254"/>
                  <a:pt x="4517168" y="4354420"/>
                  <a:pt x="4517660" y="4354866"/>
                </a:cubicBezTo>
                <a:cubicBezTo>
                  <a:pt x="4517530" y="4354116"/>
                  <a:pt x="4517399" y="4353365"/>
                  <a:pt x="4517269" y="4352615"/>
                </a:cubicBezTo>
                <a:close/>
                <a:moveTo>
                  <a:pt x="4913090" y="4330012"/>
                </a:moveTo>
                <a:cubicBezTo>
                  <a:pt x="4917921" y="4333817"/>
                  <a:pt x="4915215" y="4338436"/>
                  <a:pt x="4914530" y="4344784"/>
                </a:cubicBezTo>
                <a:cubicBezTo>
                  <a:pt x="4912759" y="4338726"/>
                  <a:pt x="4909792" y="4334748"/>
                  <a:pt x="4913026" y="4330066"/>
                </a:cubicBezTo>
                <a:cubicBezTo>
                  <a:pt x="4913025" y="4330066"/>
                  <a:pt x="4913090" y="4330012"/>
                  <a:pt x="4913090" y="4330012"/>
                </a:cubicBezTo>
                <a:close/>
                <a:moveTo>
                  <a:pt x="4465437" y="4325717"/>
                </a:moveTo>
                <a:lnTo>
                  <a:pt x="4466822" y="4332976"/>
                </a:lnTo>
                <a:lnTo>
                  <a:pt x="4468447" y="4331153"/>
                </a:lnTo>
                <a:close/>
                <a:moveTo>
                  <a:pt x="4912011" y="4322877"/>
                </a:moveTo>
                <a:cubicBezTo>
                  <a:pt x="4913271" y="4322488"/>
                  <a:pt x="4914589" y="4322833"/>
                  <a:pt x="4915869" y="4324424"/>
                </a:cubicBezTo>
                <a:cubicBezTo>
                  <a:pt x="4918825" y="4328095"/>
                  <a:pt x="4912451" y="4327500"/>
                  <a:pt x="4912557" y="4330181"/>
                </a:cubicBezTo>
                <a:lnTo>
                  <a:pt x="4912493" y="4330234"/>
                </a:lnTo>
                <a:cubicBezTo>
                  <a:pt x="4910621" y="4329917"/>
                  <a:pt x="4908748" y="4329599"/>
                  <a:pt x="4906876" y="4329279"/>
                </a:cubicBezTo>
                <a:cubicBezTo>
                  <a:pt x="4906786" y="4328734"/>
                  <a:pt x="4906698" y="4328186"/>
                  <a:pt x="4906609" y="4327638"/>
                </a:cubicBezTo>
                <a:cubicBezTo>
                  <a:pt x="4907245" y="4327010"/>
                  <a:pt x="4907955" y="4326442"/>
                  <a:pt x="4908499" y="4325738"/>
                </a:cubicBezTo>
                <a:cubicBezTo>
                  <a:pt x="4909547" y="4324391"/>
                  <a:pt x="4910750" y="4323268"/>
                  <a:pt x="4912011" y="4322877"/>
                </a:cubicBezTo>
                <a:close/>
                <a:moveTo>
                  <a:pt x="308357" y="4293273"/>
                </a:moveTo>
                <a:cubicBezTo>
                  <a:pt x="312562" y="4292204"/>
                  <a:pt x="317428" y="4292330"/>
                  <a:pt x="322509" y="4294200"/>
                </a:cubicBezTo>
                <a:cubicBezTo>
                  <a:pt x="332077" y="4297712"/>
                  <a:pt x="341686" y="4301122"/>
                  <a:pt x="351277" y="4304595"/>
                </a:cubicBezTo>
                <a:cubicBezTo>
                  <a:pt x="332758" y="4307549"/>
                  <a:pt x="320079" y="4337018"/>
                  <a:pt x="300782" y="4320472"/>
                </a:cubicBezTo>
                <a:cubicBezTo>
                  <a:pt x="289117" y="4310463"/>
                  <a:pt x="295744" y="4296483"/>
                  <a:pt x="308357" y="4293273"/>
                </a:cubicBezTo>
                <a:close/>
                <a:moveTo>
                  <a:pt x="409869" y="4242865"/>
                </a:moveTo>
                <a:cubicBezTo>
                  <a:pt x="426975" y="4256321"/>
                  <a:pt x="405599" y="4271676"/>
                  <a:pt x="410326" y="4287737"/>
                </a:cubicBezTo>
                <a:cubicBezTo>
                  <a:pt x="398809" y="4277058"/>
                  <a:pt x="376540" y="4274900"/>
                  <a:pt x="385824" y="4253729"/>
                </a:cubicBezTo>
                <a:cubicBezTo>
                  <a:pt x="389564" y="4245209"/>
                  <a:pt x="405322" y="4239281"/>
                  <a:pt x="409869" y="4242865"/>
                </a:cubicBezTo>
                <a:close/>
                <a:moveTo>
                  <a:pt x="4892649" y="4208615"/>
                </a:moveTo>
                <a:cubicBezTo>
                  <a:pt x="4893807" y="4208408"/>
                  <a:pt x="4894595" y="4209566"/>
                  <a:pt x="4896171" y="4211880"/>
                </a:cubicBezTo>
                <a:cubicBezTo>
                  <a:pt x="4898319" y="4212156"/>
                  <a:pt x="4900226" y="4207878"/>
                  <a:pt x="4902103" y="4211069"/>
                </a:cubicBezTo>
                <a:cubicBezTo>
                  <a:pt x="4902764" y="4212183"/>
                  <a:pt x="4902193" y="4216154"/>
                  <a:pt x="4900011" y="4216665"/>
                </a:cubicBezTo>
                <a:cubicBezTo>
                  <a:pt x="4896934" y="4217389"/>
                  <a:pt x="4896379" y="4214453"/>
                  <a:pt x="4896092" y="4211990"/>
                </a:cubicBezTo>
                <a:cubicBezTo>
                  <a:pt x="4893943" y="4212435"/>
                  <a:pt x="4891538" y="4212285"/>
                  <a:pt x="4891210" y="4215536"/>
                </a:cubicBezTo>
                <a:cubicBezTo>
                  <a:pt x="4890982" y="4217822"/>
                  <a:pt x="4889899" y="4219521"/>
                  <a:pt x="4887415" y="4217125"/>
                </a:cubicBezTo>
                <a:cubicBezTo>
                  <a:pt x="4887244" y="4215926"/>
                  <a:pt x="4887076" y="4214728"/>
                  <a:pt x="4886906" y="4213531"/>
                </a:cubicBezTo>
                <a:cubicBezTo>
                  <a:pt x="4889964" y="4210391"/>
                  <a:pt x="4891490" y="4208822"/>
                  <a:pt x="4892649" y="4208615"/>
                </a:cubicBezTo>
                <a:close/>
                <a:moveTo>
                  <a:pt x="4907861" y="4194975"/>
                </a:moveTo>
                <a:cubicBezTo>
                  <a:pt x="4909316" y="4194782"/>
                  <a:pt x="4909895" y="4195788"/>
                  <a:pt x="4910170" y="4197035"/>
                </a:cubicBezTo>
                <a:cubicBezTo>
                  <a:pt x="4910095" y="4197859"/>
                  <a:pt x="4910251" y="4199078"/>
                  <a:pt x="4908922" y="4198687"/>
                </a:cubicBezTo>
                <a:cubicBezTo>
                  <a:pt x="4907872" y="4198378"/>
                  <a:pt x="4906573" y="4197767"/>
                  <a:pt x="4906090" y="4196900"/>
                </a:cubicBezTo>
                <a:cubicBezTo>
                  <a:pt x="4905178" y="4195253"/>
                  <a:pt x="4906806" y="4195110"/>
                  <a:pt x="4907861" y="4194975"/>
                </a:cubicBezTo>
                <a:close/>
                <a:moveTo>
                  <a:pt x="4890010" y="4187025"/>
                </a:moveTo>
                <a:cubicBezTo>
                  <a:pt x="4893137" y="4189569"/>
                  <a:pt x="4896578" y="4190098"/>
                  <a:pt x="4896666" y="4193887"/>
                </a:cubicBezTo>
                <a:cubicBezTo>
                  <a:pt x="4896678" y="4194466"/>
                  <a:pt x="4894600" y="4195799"/>
                  <a:pt x="4893909" y="4195564"/>
                </a:cubicBezTo>
                <a:cubicBezTo>
                  <a:pt x="4890776" y="4194486"/>
                  <a:pt x="4889859" y="4191838"/>
                  <a:pt x="4890010" y="4187025"/>
                </a:cubicBezTo>
                <a:close/>
                <a:moveTo>
                  <a:pt x="4882674" y="4180961"/>
                </a:moveTo>
                <a:cubicBezTo>
                  <a:pt x="4884180" y="4180538"/>
                  <a:pt x="4884454" y="4181865"/>
                  <a:pt x="4884906" y="4183229"/>
                </a:cubicBezTo>
                <a:cubicBezTo>
                  <a:pt x="4884529" y="4183718"/>
                  <a:pt x="4884160" y="4184693"/>
                  <a:pt x="4883594" y="4184824"/>
                </a:cubicBezTo>
                <a:cubicBezTo>
                  <a:pt x="4882159" y="4185160"/>
                  <a:pt x="4881513" y="4183998"/>
                  <a:pt x="4881504" y="4182822"/>
                </a:cubicBezTo>
                <a:cubicBezTo>
                  <a:pt x="4881500" y="4182176"/>
                  <a:pt x="4882128" y="4181113"/>
                  <a:pt x="4882674" y="4180961"/>
                </a:cubicBezTo>
                <a:close/>
                <a:moveTo>
                  <a:pt x="4581915" y="4165599"/>
                </a:moveTo>
                <a:cubicBezTo>
                  <a:pt x="4588338" y="4175756"/>
                  <a:pt x="4591837" y="4181286"/>
                  <a:pt x="4595349" y="4186809"/>
                </a:cubicBezTo>
                <a:cubicBezTo>
                  <a:pt x="4608815" y="4189236"/>
                  <a:pt x="4619642" y="4186572"/>
                  <a:pt x="4624217" y="4171850"/>
                </a:cubicBezTo>
                <a:lnTo>
                  <a:pt x="4624097" y="4170967"/>
                </a:lnTo>
                <a:cubicBezTo>
                  <a:pt x="4624110" y="4170997"/>
                  <a:pt x="4624110" y="4171018"/>
                  <a:pt x="4624110" y="4171041"/>
                </a:cubicBezTo>
                <a:cubicBezTo>
                  <a:pt x="4624280" y="4171241"/>
                  <a:pt x="4624430" y="4171345"/>
                  <a:pt x="4624604" y="4171538"/>
                </a:cubicBezTo>
                <a:cubicBezTo>
                  <a:pt x="4624492" y="4171628"/>
                  <a:pt x="4624366" y="4171725"/>
                  <a:pt x="4624242" y="4171829"/>
                </a:cubicBezTo>
                <a:cubicBezTo>
                  <a:pt x="4631995" y="4206875"/>
                  <a:pt x="4602934" y="4213585"/>
                  <a:pt x="4581553" y="4226183"/>
                </a:cubicBezTo>
                <a:cubicBezTo>
                  <a:pt x="4583152" y="4237845"/>
                  <a:pt x="4577216" y="4246657"/>
                  <a:pt x="4570018" y="4254489"/>
                </a:cubicBezTo>
                <a:cubicBezTo>
                  <a:pt x="4552792" y="4273241"/>
                  <a:pt x="4534016" y="4290574"/>
                  <a:pt x="4520301" y="4312452"/>
                </a:cubicBezTo>
                <a:cubicBezTo>
                  <a:pt x="4517533" y="4316846"/>
                  <a:pt x="4514646" y="4325947"/>
                  <a:pt x="4506917" y="4322101"/>
                </a:cubicBezTo>
                <a:cubicBezTo>
                  <a:pt x="4499462" y="4318404"/>
                  <a:pt x="4498175" y="4310862"/>
                  <a:pt x="4503149" y="4303328"/>
                </a:cubicBezTo>
                <a:cubicBezTo>
                  <a:pt x="4498906" y="4300796"/>
                  <a:pt x="4497031" y="4295325"/>
                  <a:pt x="4499500" y="4292756"/>
                </a:cubicBezTo>
                <a:cubicBezTo>
                  <a:pt x="4529229" y="4261876"/>
                  <a:pt x="4561364" y="4233079"/>
                  <a:pt x="4581916" y="4194484"/>
                </a:cubicBezTo>
                <a:cubicBezTo>
                  <a:pt x="4581915" y="4186719"/>
                  <a:pt x="4581916" y="4178932"/>
                  <a:pt x="4581915" y="4165599"/>
                </a:cubicBezTo>
                <a:close/>
                <a:moveTo>
                  <a:pt x="4649339" y="4153967"/>
                </a:moveTo>
                <a:cubicBezTo>
                  <a:pt x="4652872" y="4155368"/>
                  <a:pt x="4653393" y="4161496"/>
                  <a:pt x="4650218" y="4165005"/>
                </a:cubicBezTo>
                <a:cubicBezTo>
                  <a:pt x="4643135" y="4172832"/>
                  <a:pt x="4635694" y="4181131"/>
                  <a:pt x="4625400" y="4169336"/>
                </a:cubicBezTo>
                <a:cubicBezTo>
                  <a:pt x="4626876" y="4168058"/>
                  <a:pt x="4628527" y="4166929"/>
                  <a:pt x="4629668" y="4165390"/>
                </a:cubicBezTo>
                <a:cubicBezTo>
                  <a:pt x="4634653" y="4158668"/>
                  <a:pt x="4638907" y="4149811"/>
                  <a:pt x="4649339" y="4153967"/>
                </a:cubicBezTo>
                <a:close/>
                <a:moveTo>
                  <a:pt x="4858898" y="4122670"/>
                </a:moveTo>
                <a:cubicBezTo>
                  <a:pt x="4860156" y="4122144"/>
                  <a:pt x="4861346" y="4122684"/>
                  <a:pt x="4861843" y="4123843"/>
                </a:cubicBezTo>
                <a:cubicBezTo>
                  <a:pt x="4862624" y="4125663"/>
                  <a:pt x="4861155" y="4126406"/>
                  <a:pt x="4859864" y="4127126"/>
                </a:cubicBezTo>
                <a:cubicBezTo>
                  <a:pt x="4858637" y="4127461"/>
                  <a:pt x="4857392" y="4127472"/>
                  <a:pt x="4856951" y="4126088"/>
                </a:cubicBezTo>
                <a:cubicBezTo>
                  <a:pt x="4856410" y="4124402"/>
                  <a:pt x="4857442" y="4123279"/>
                  <a:pt x="4858898" y="4122670"/>
                </a:cubicBezTo>
                <a:close/>
                <a:moveTo>
                  <a:pt x="4867440" y="4095395"/>
                </a:moveTo>
                <a:cubicBezTo>
                  <a:pt x="4867683" y="4100213"/>
                  <a:pt x="4866076" y="4104216"/>
                  <a:pt x="4862213" y="4107220"/>
                </a:cubicBezTo>
                <a:lnTo>
                  <a:pt x="4862151" y="4107338"/>
                </a:lnTo>
                <a:cubicBezTo>
                  <a:pt x="4856552" y="4111346"/>
                  <a:pt x="4851233" y="4110568"/>
                  <a:pt x="4845832" y="4106732"/>
                </a:cubicBezTo>
                <a:cubicBezTo>
                  <a:pt x="4844175" y="4105551"/>
                  <a:pt x="4841601" y="4105255"/>
                  <a:pt x="4841988" y="4102597"/>
                </a:cubicBezTo>
                <a:cubicBezTo>
                  <a:pt x="4842330" y="4100234"/>
                  <a:pt x="4844421" y="4099405"/>
                  <a:pt x="4846585" y="4099033"/>
                </a:cubicBezTo>
                <a:cubicBezTo>
                  <a:pt x="4852400" y="4098027"/>
                  <a:pt x="4858215" y="4097044"/>
                  <a:pt x="4864032" y="4096049"/>
                </a:cubicBezTo>
                <a:cubicBezTo>
                  <a:pt x="4865168" y="4095833"/>
                  <a:pt x="4866303" y="4095615"/>
                  <a:pt x="4867440" y="4095395"/>
                </a:cubicBezTo>
                <a:close/>
                <a:moveTo>
                  <a:pt x="4873675" y="4094315"/>
                </a:moveTo>
                <a:cubicBezTo>
                  <a:pt x="4877923" y="4093688"/>
                  <a:pt x="4876942" y="4097235"/>
                  <a:pt x="4877734" y="4099315"/>
                </a:cubicBezTo>
                <a:cubicBezTo>
                  <a:pt x="4879186" y="4098733"/>
                  <a:pt x="4878960" y="4095342"/>
                  <a:pt x="4881385" y="4096751"/>
                </a:cubicBezTo>
                <a:cubicBezTo>
                  <a:pt x="4883050" y="4097719"/>
                  <a:pt x="4884937" y="4099502"/>
                  <a:pt x="4883580" y="4101754"/>
                </a:cubicBezTo>
                <a:cubicBezTo>
                  <a:pt x="4882761" y="4103109"/>
                  <a:pt x="4880593" y="4104992"/>
                  <a:pt x="4879673" y="4104689"/>
                </a:cubicBezTo>
                <a:cubicBezTo>
                  <a:pt x="4877513" y="4103977"/>
                  <a:pt x="4878343" y="4101205"/>
                  <a:pt x="4877704" y="4099357"/>
                </a:cubicBezTo>
                <a:cubicBezTo>
                  <a:pt x="4875248" y="4098631"/>
                  <a:pt x="4873372" y="4097431"/>
                  <a:pt x="4873675" y="4094315"/>
                </a:cubicBezTo>
                <a:close/>
                <a:moveTo>
                  <a:pt x="4903113" y="4089309"/>
                </a:moveTo>
                <a:cubicBezTo>
                  <a:pt x="4903862" y="4088948"/>
                  <a:pt x="4904681" y="4088913"/>
                  <a:pt x="4905616" y="4089715"/>
                </a:cubicBezTo>
                <a:cubicBezTo>
                  <a:pt x="4907309" y="4091165"/>
                  <a:pt x="4906975" y="4092903"/>
                  <a:pt x="4905448" y="4094305"/>
                </a:cubicBezTo>
                <a:cubicBezTo>
                  <a:pt x="4902621" y="4096906"/>
                  <a:pt x="4899706" y="4099411"/>
                  <a:pt x="4896828" y="4101956"/>
                </a:cubicBezTo>
                <a:cubicBezTo>
                  <a:pt x="4896558" y="4100058"/>
                  <a:pt x="4896287" y="4098159"/>
                  <a:pt x="4896015" y="4096262"/>
                </a:cubicBezTo>
                <a:cubicBezTo>
                  <a:pt x="4900692" y="4097215"/>
                  <a:pt x="4899095" y="4092375"/>
                  <a:pt x="4901045" y="4090859"/>
                </a:cubicBezTo>
                <a:cubicBezTo>
                  <a:pt x="4901691" y="4090357"/>
                  <a:pt x="4902366" y="4089670"/>
                  <a:pt x="4903113" y="4089309"/>
                </a:cubicBezTo>
                <a:close/>
                <a:moveTo>
                  <a:pt x="4840886" y="4063258"/>
                </a:moveTo>
                <a:cubicBezTo>
                  <a:pt x="4842416" y="4062918"/>
                  <a:pt x="4842866" y="4064127"/>
                  <a:pt x="4842725" y="4065276"/>
                </a:cubicBezTo>
                <a:cubicBezTo>
                  <a:pt x="4842655" y="4065869"/>
                  <a:pt x="4841799" y="4066367"/>
                  <a:pt x="4841297" y="4066905"/>
                </a:cubicBezTo>
                <a:cubicBezTo>
                  <a:pt x="4840741" y="4066381"/>
                  <a:pt x="4840181" y="4065861"/>
                  <a:pt x="4838912" y="4064674"/>
                </a:cubicBezTo>
                <a:cubicBezTo>
                  <a:pt x="4839613" y="4064151"/>
                  <a:pt x="4840186" y="4063412"/>
                  <a:pt x="4840886" y="4063258"/>
                </a:cubicBezTo>
                <a:close/>
                <a:moveTo>
                  <a:pt x="4832557" y="4053788"/>
                </a:moveTo>
                <a:cubicBezTo>
                  <a:pt x="4833636" y="4053259"/>
                  <a:pt x="4834911" y="4053454"/>
                  <a:pt x="4835019" y="4055007"/>
                </a:cubicBezTo>
                <a:cubicBezTo>
                  <a:pt x="4834674" y="4056683"/>
                  <a:pt x="4834393" y="4058340"/>
                  <a:pt x="4832471" y="4058356"/>
                </a:cubicBezTo>
                <a:cubicBezTo>
                  <a:pt x="4831277" y="4058363"/>
                  <a:pt x="4829897" y="4057623"/>
                  <a:pt x="4830251" y="4056237"/>
                </a:cubicBezTo>
                <a:cubicBezTo>
                  <a:pt x="4830500" y="4055268"/>
                  <a:pt x="4831589" y="4054264"/>
                  <a:pt x="4832557" y="4053788"/>
                </a:cubicBezTo>
                <a:close/>
                <a:moveTo>
                  <a:pt x="401625" y="4051343"/>
                </a:moveTo>
                <a:cubicBezTo>
                  <a:pt x="407082" y="4050786"/>
                  <a:pt x="407231" y="4055536"/>
                  <a:pt x="407976" y="4060522"/>
                </a:cubicBezTo>
                <a:cubicBezTo>
                  <a:pt x="406380" y="4061986"/>
                  <a:pt x="404521" y="4065136"/>
                  <a:pt x="402487" y="4065247"/>
                </a:cubicBezTo>
                <a:cubicBezTo>
                  <a:pt x="397321" y="4065545"/>
                  <a:pt x="395788" y="4061142"/>
                  <a:pt x="396463" y="4057075"/>
                </a:cubicBezTo>
                <a:cubicBezTo>
                  <a:pt x="396837" y="4054841"/>
                  <a:pt x="399645" y="4051542"/>
                  <a:pt x="401625" y="4051343"/>
                </a:cubicBezTo>
                <a:close/>
                <a:moveTo>
                  <a:pt x="4835653" y="4045810"/>
                </a:moveTo>
                <a:cubicBezTo>
                  <a:pt x="4837314" y="4045632"/>
                  <a:pt x="4838908" y="4045973"/>
                  <a:pt x="4840285" y="4047966"/>
                </a:cubicBezTo>
                <a:cubicBezTo>
                  <a:pt x="4840801" y="4048711"/>
                  <a:pt x="4840975" y="4050199"/>
                  <a:pt x="4839903" y="4049826"/>
                </a:cubicBezTo>
                <a:cubicBezTo>
                  <a:pt x="4836304" y="4048563"/>
                  <a:pt x="4831823" y="4052972"/>
                  <a:pt x="4828570" y="4047421"/>
                </a:cubicBezTo>
                <a:cubicBezTo>
                  <a:pt x="4829518" y="4047107"/>
                  <a:pt x="4830063" y="4046782"/>
                  <a:pt x="4830622" y="4046757"/>
                </a:cubicBezTo>
                <a:cubicBezTo>
                  <a:pt x="4832266" y="4046682"/>
                  <a:pt x="4833992" y="4045986"/>
                  <a:pt x="4835653" y="4045810"/>
                </a:cubicBezTo>
                <a:close/>
                <a:moveTo>
                  <a:pt x="4917011" y="4013354"/>
                </a:moveTo>
                <a:cubicBezTo>
                  <a:pt x="4918403" y="4013447"/>
                  <a:pt x="4920403" y="4014880"/>
                  <a:pt x="4922192" y="4015847"/>
                </a:cubicBezTo>
                <a:cubicBezTo>
                  <a:pt x="4919542" y="4015948"/>
                  <a:pt x="4917414" y="4017208"/>
                  <a:pt x="4915489" y="4018899"/>
                </a:cubicBezTo>
                <a:cubicBezTo>
                  <a:pt x="4914839" y="4014507"/>
                  <a:pt x="4915620" y="4013260"/>
                  <a:pt x="4917011" y="4013354"/>
                </a:cubicBezTo>
                <a:close/>
                <a:moveTo>
                  <a:pt x="6074586" y="4008756"/>
                </a:moveTo>
                <a:cubicBezTo>
                  <a:pt x="6074591" y="4008764"/>
                  <a:pt x="6074592" y="4008771"/>
                  <a:pt x="6074593" y="4008776"/>
                </a:cubicBezTo>
                <a:cubicBezTo>
                  <a:pt x="6074651" y="4008824"/>
                  <a:pt x="6074698" y="4008847"/>
                  <a:pt x="6074756" y="4008893"/>
                </a:cubicBezTo>
                <a:cubicBezTo>
                  <a:pt x="6074730" y="4008922"/>
                  <a:pt x="6074699" y="4008956"/>
                  <a:pt x="6074668" y="4008992"/>
                </a:cubicBezTo>
                <a:cubicBezTo>
                  <a:pt x="6078555" y="4018458"/>
                  <a:pt x="6070718" y="4021759"/>
                  <a:pt x="6065327" y="4026340"/>
                </a:cubicBezTo>
                <a:cubicBezTo>
                  <a:pt x="6066344" y="4029539"/>
                  <a:pt x="6065107" y="4032303"/>
                  <a:pt x="6063467" y="4034853"/>
                </a:cubicBezTo>
                <a:cubicBezTo>
                  <a:pt x="6059541" y="4040961"/>
                  <a:pt x="6055113" y="4046745"/>
                  <a:pt x="6052325" y="4053558"/>
                </a:cubicBezTo>
                <a:cubicBezTo>
                  <a:pt x="6051763" y="4054927"/>
                  <a:pt x="6051395" y="4057625"/>
                  <a:pt x="6049037" y="4056921"/>
                </a:cubicBezTo>
                <a:cubicBezTo>
                  <a:pt x="6046762" y="4056246"/>
                  <a:pt x="6046033" y="4054191"/>
                  <a:pt x="6047064" y="4051831"/>
                </a:cubicBezTo>
                <a:cubicBezTo>
                  <a:pt x="6045748" y="4051326"/>
                  <a:pt x="6044955" y="4049882"/>
                  <a:pt x="6045523" y="4049039"/>
                </a:cubicBezTo>
                <a:cubicBezTo>
                  <a:pt x="6052369" y="4038917"/>
                  <a:pt x="6059992" y="4029261"/>
                  <a:pt x="6063883" y="4017419"/>
                </a:cubicBezTo>
                <a:cubicBezTo>
                  <a:pt x="6063505" y="4015238"/>
                  <a:pt x="6063125" y="4013050"/>
                  <a:pt x="6062476" y="4009305"/>
                </a:cubicBezTo>
                <a:cubicBezTo>
                  <a:pt x="6064775" y="4011844"/>
                  <a:pt x="6066027" y="4013228"/>
                  <a:pt x="6067283" y="4014607"/>
                </a:cubicBezTo>
                <a:cubicBezTo>
                  <a:pt x="6071183" y="4014633"/>
                  <a:pt x="6074095" y="4013357"/>
                  <a:pt x="6074662" y="4008999"/>
                </a:cubicBezTo>
                <a:close/>
                <a:moveTo>
                  <a:pt x="6080847" y="4002751"/>
                </a:moveTo>
                <a:cubicBezTo>
                  <a:pt x="6081909" y="4002973"/>
                  <a:pt x="6082353" y="4004669"/>
                  <a:pt x="6081633" y="4005808"/>
                </a:cubicBezTo>
                <a:cubicBezTo>
                  <a:pt x="6080025" y="4008353"/>
                  <a:pt x="6078339" y="4011047"/>
                  <a:pt x="6074873" y="4008235"/>
                </a:cubicBezTo>
                <a:cubicBezTo>
                  <a:pt x="6075225" y="4007803"/>
                  <a:pt x="6075633" y="4007406"/>
                  <a:pt x="6075879" y="4006919"/>
                </a:cubicBezTo>
                <a:cubicBezTo>
                  <a:pt x="6076952" y="4004788"/>
                  <a:pt x="6077715" y="4002093"/>
                  <a:pt x="6080847" y="4002751"/>
                </a:cubicBezTo>
                <a:close/>
                <a:moveTo>
                  <a:pt x="4908865" y="3933962"/>
                </a:moveTo>
                <a:cubicBezTo>
                  <a:pt x="4909181" y="3935736"/>
                  <a:pt x="4909497" y="3937506"/>
                  <a:pt x="4909815" y="3939280"/>
                </a:cubicBezTo>
                <a:cubicBezTo>
                  <a:pt x="4909521" y="3939231"/>
                  <a:pt x="4909130" y="3939289"/>
                  <a:pt x="4908948" y="3939119"/>
                </a:cubicBezTo>
                <a:cubicBezTo>
                  <a:pt x="4906611" y="3936958"/>
                  <a:pt x="4901828" y="3941743"/>
                  <a:pt x="4901405" y="3937674"/>
                </a:cubicBezTo>
                <a:cubicBezTo>
                  <a:pt x="4901187" y="3935566"/>
                  <a:pt x="4902404" y="3934955"/>
                  <a:pt x="4903999" y="3934713"/>
                </a:cubicBezTo>
                <a:cubicBezTo>
                  <a:pt x="4905595" y="3934469"/>
                  <a:pt x="4907569" y="3934596"/>
                  <a:pt x="4908865" y="3933962"/>
                </a:cubicBezTo>
                <a:close/>
                <a:moveTo>
                  <a:pt x="4908141" y="3927492"/>
                </a:moveTo>
                <a:lnTo>
                  <a:pt x="4908757" y="3927929"/>
                </a:lnTo>
                <a:lnTo>
                  <a:pt x="4908716" y="3927729"/>
                </a:lnTo>
                <a:close/>
                <a:moveTo>
                  <a:pt x="4904878" y="3925177"/>
                </a:moveTo>
                <a:lnTo>
                  <a:pt x="4906816" y="3926553"/>
                </a:lnTo>
                <a:lnTo>
                  <a:pt x="4906475" y="3925424"/>
                </a:lnTo>
                <a:close/>
                <a:moveTo>
                  <a:pt x="6128825" y="3916946"/>
                </a:moveTo>
                <a:cubicBezTo>
                  <a:pt x="6132435" y="3921322"/>
                  <a:pt x="6136822" y="3925218"/>
                  <a:pt x="6143789" y="3927133"/>
                </a:cubicBezTo>
                <a:cubicBezTo>
                  <a:pt x="6139027" y="3929906"/>
                  <a:pt x="6134154" y="3931683"/>
                  <a:pt x="6135977" y="3937660"/>
                </a:cubicBezTo>
                <a:cubicBezTo>
                  <a:pt x="6136387" y="3939000"/>
                  <a:pt x="6136032" y="3940310"/>
                  <a:pt x="6134812" y="3940647"/>
                </a:cubicBezTo>
                <a:cubicBezTo>
                  <a:pt x="6128268" y="3942444"/>
                  <a:pt x="6126895" y="3948336"/>
                  <a:pt x="6124430" y="3953389"/>
                </a:cubicBezTo>
                <a:cubicBezTo>
                  <a:pt x="6123442" y="3955403"/>
                  <a:pt x="6122224" y="3957030"/>
                  <a:pt x="6119588" y="3956291"/>
                </a:cubicBezTo>
                <a:cubicBezTo>
                  <a:pt x="6118738" y="3956507"/>
                  <a:pt x="6117842" y="3956616"/>
                  <a:pt x="6117053" y="3956968"/>
                </a:cubicBezTo>
                <a:cubicBezTo>
                  <a:pt x="6114857" y="3957948"/>
                  <a:pt x="6115145" y="3962368"/>
                  <a:pt x="6111417" y="3961125"/>
                </a:cubicBezTo>
                <a:cubicBezTo>
                  <a:pt x="6110903" y="3960953"/>
                  <a:pt x="6110443" y="3959707"/>
                  <a:pt x="6110467" y="3958977"/>
                </a:cubicBezTo>
                <a:cubicBezTo>
                  <a:pt x="6110567" y="3955706"/>
                  <a:pt x="6113041" y="3954782"/>
                  <a:pt x="6115658" y="3954083"/>
                </a:cubicBezTo>
                <a:cubicBezTo>
                  <a:pt x="6121793" y="3942429"/>
                  <a:pt x="6124902" y="3929743"/>
                  <a:pt x="6128825" y="3916946"/>
                </a:cubicBezTo>
                <a:close/>
                <a:moveTo>
                  <a:pt x="4919442" y="3893680"/>
                </a:moveTo>
                <a:cubicBezTo>
                  <a:pt x="4919454" y="3893747"/>
                  <a:pt x="4919454" y="3893747"/>
                  <a:pt x="4919466" y="3893814"/>
                </a:cubicBezTo>
                <a:cubicBezTo>
                  <a:pt x="4919532" y="3893803"/>
                  <a:pt x="4919598" y="3893791"/>
                  <a:pt x="4919731" y="3893768"/>
                </a:cubicBezTo>
                <a:cubicBezTo>
                  <a:pt x="4919586" y="3893724"/>
                  <a:pt x="4919521" y="3893736"/>
                  <a:pt x="4919442" y="3893680"/>
                </a:cubicBezTo>
                <a:close/>
                <a:moveTo>
                  <a:pt x="6111803" y="3890068"/>
                </a:moveTo>
                <a:cubicBezTo>
                  <a:pt x="6111538" y="3890114"/>
                  <a:pt x="6111273" y="3890160"/>
                  <a:pt x="6110954" y="3890285"/>
                </a:cubicBezTo>
                <a:cubicBezTo>
                  <a:pt x="6111122" y="3890464"/>
                  <a:pt x="6111211" y="3890586"/>
                  <a:pt x="6111378" y="3890764"/>
                </a:cubicBezTo>
                <a:cubicBezTo>
                  <a:pt x="6111542" y="3890529"/>
                  <a:pt x="6111706" y="3890292"/>
                  <a:pt x="6111803" y="3890068"/>
                </a:cubicBezTo>
                <a:close/>
                <a:moveTo>
                  <a:pt x="354409" y="3835639"/>
                </a:moveTo>
                <a:cubicBezTo>
                  <a:pt x="359072" y="3834573"/>
                  <a:pt x="362857" y="3837153"/>
                  <a:pt x="363879" y="3841456"/>
                </a:cubicBezTo>
                <a:cubicBezTo>
                  <a:pt x="365491" y="3848216"/>
                  <a:pt x="359966" y="3849903"/>
                  <a:pt x="355073" y="3851614"/>
                </a:cubicBezTo>
                <a:cubicBezTo>
                  <a:pt x="350634" y="3852037"/>
                  <a:pt x="346323" y="3851330"/>
                  <a:pt x="345628" y="3846283"/>
                </a:cubicBezTo>
                <a:cubicBezTo>
                  <a:pt x="344772" y="3840129"/>
                  <a:pt x="349009" y="3836868"/>
                  <a:pt x="354409" y="3835639"/>
                </a:cubicBezTo>
                <a:close/>
                <a:moveTo>
                  <a:pt x="6193713" y="3832228"/>
                </a:moveTo>
                <a:cubicBezTo>
                  <a:pt x="6194856" y="3831887"/>
                  <a:pt x="6196013" y="3831916"/>
                  <a:pt x="6196799" y="3833094"/>
                </a:cubicBezTo>
                <a:cubicBezTo>
                  <a:pt x="6197207" y="3834781"/>
                  <a:pt x="6195882" y="3835050"/>
                  <a:pt x="6194805" y="3835377"/>
                </a:cubicBezTo>
                <a:cubicBezTo>
                  <a:pt x="6193653" y="3835727"/>
                  <a:pt x="6192288" y="3835759"/>
                  <a:pt x="6191773" y="3834488"/>
                </a:cubicBezTo>
                <a:cubicBezTo>
                  <a:pt x="6191119" y="3832872"/>
                  <a:pt x="6192635" y="3832552"/>
                  <a:pt x="6193713" y="3832228"/>
                </a:cubicBezTo>
                <a:close/>
                <a:moveTo>
                  <a:pt x="6215673" y="3828426"/>
                </a:moveTo>
                <a:cubicBezTo>
                  <a:pt x="6216798" y="3828375"/>
                  <a:pt x="6218122" y="3828209"/>
                  <a:pt x="6218267" y="3829932"/>
                </a:cubicBezTo>
                <a:cubicBezTo>
                  <a:pt x="6217891" y="3831279"/>
                  <a:pt x="6216823" y="3831708"/>
                  <a:pt x="6215633" y="3831753"/>
                </a:cubicBezTo>
                <a:cubicBezTo>
                  <a:pt x="6214514" y="3831800"/>
                  <a:pt x="6212986" y="3831964"/>
                  <a:pt x="6213094" y="3830234"/>
                </a:cubicBezTo>
                <a:cubicBezTo>
                  <a:pt x="6213181" y="3828876"/>
                  <a:pt x="6214477" y="3828482"/>
                  <a:pt x="6215673" y="3828426"/>
                </a:cubicBezTo>
                <a:close/>
                <a:moveTo>
                  <a:pt x="4945285" y="3788002"/>
                </a:moveTo>
                <a:cubicBezTo>
                  <a:pt x="4945285" y="3788002"/>
                  <a:pt x="4945231" y="3788082"/>
                  <a:pt x="4945242" y="3788149"/>
                </a:cubicBezTo>
                <a:cubicBezTo>
                  <a:pt x="4945231" y="3788082"/>
                  <a:pt x="4945297" y="3788069"/>
                  <a:pt x="4945297" y="3788069"/>
                </a:cubicBezTo>
                <a:cubicBezTo>
                  <a:pt x="4945297" y="3788069"/>
                  <a:pt x="4945285" y="3788002"/>
                  <a:pt x="4945285" y="3788002"/>
                </a:cubicBezTo>
                <a:close/>
                <a:moveTo>
                  <a:pt x="6183490" y="3782518"/>
                </a:moveTo>
                <a:cubicBezTo>
                  <a:pt x="6187467" y="3784265"/>
                  <a:pt x="6186620" y="3786955"/>
                  <a:pt x="6187353" y="3788942"/>
                </a:cubicBezTo>
                <a:cubicBezTo>
                  <a:pt x="6186786" y="3788905"/>
                  <a:pt x="6186182" y="3788980"/>
                  <a:pt x="6185657" y="3788806"/>
                </a:cubicBezTo>
                <a:cubicBezTo>
                  <a:pt x="6182568" y="3787777"/>
                  <a:pt x="6183375" y="3785499"/>
                  <a:pt x="6183490" y="3782518"/>
                </a:cubicBezTo>
                <a:close/>
                <a:moveTo>
                  <a:pt x="6131165" y="3765899"/>
                </a:moveTo>
                <a:cubicBezTo>
                  <a:pt x="6130834" y="3765957"/>
                  <a:pt x="6130503" y="3766013"/>
                  <a:pt x="6130172" y="3766072"/>
                </a:cubicBezTo>
                <a:cubicBezTo>
                  <a:pt x="6130312" y="3766875"/>
                  <a:pt x="6130451" y="3767680"/>
                  <a:pt x="6130525" y="3768497"/>
                </a:cubicBezTo>
                <a:cubicBezTo>
                  <a:pt x="6131077" y="3768539"/>
                  <a:pt x="6131631" y="3768581"/>
                  <a:pt x="6131962" y="3768523"/>
                </a:cubicBezTo>
                <a:cubicBezTo>
                  <a:pt x="6131810" y="3767652"/>
                  <a:pt x="6131526" y="3766803"/>
                  <a:pt x="6131165" y="3765899"/>
                </a:cubicBezTo>
                <a:close/>
                <a:moveTo>
                  <a:pt x="6138588" y="3753282"/>
                </a:moveTo>
                <a:cubicBezTo>
                  <a:pt x="6137615" y="3754349"/>
                  <a:pt x="6136785" y="3755460"/>
                  <a:pt x="6136189" y="3756739"/>
                </a:cubicBezTo>
                <a:cubicBezTo>
                  <a:pt x="6137843" y="3756451"/>
                  <a:pt x="6139421" y="3756109"/>
                  <a:pt x="6140134" y="3754327"/>
                </a:cubicBezTo>
                <a:cubicBezTo>
                  <a:pt x="6139480" y="3754095"/>
                  <a:pt x="6139001" y="3753695"/>
                  <a:pt x="6138588" y="3753282"/>
                </a:cubicBezTo>
                <a:close/>
                <a:moveTo>
                  <a:pt x="6198316" y="3746960"/>
                </a:moveTo>
                <a:cubicBezTo>
                  <a:pt x="6203346" y="3745584"/>
                  <a:pt x="6206704" y="3746576"/>
                  <a:pt x="6206782" y="3752696"/>
                </a:cubicBezTo>
                <a:cubicBezTo>
                  <a:pt x="6206807" y="3756313"/>
                  <a:pt x="6208513" y="3761464"/>
                  <a:pt x="6203090" y="3762125"/>
                </a:cubicBezTo>
                <a:cubicBezTo>
                  <a:pt x="6196813" y="3762889"/>
                  <a:pt x="6193413" y="3758533"/>
                  <a:pt x="6192204" y="3752564"/>
                </a:cubicBezTo>
                <a:cubicBezTo>
                  <a:pt x="6191139" y="3747293"/>
                  <a:pt x="6195280" y="3747787"/>
                  <a:pt x="6198316" y="3746960"/>
                </a:cubicBezTo>
                <a:close/>
                <a:moveTo>
                  <a:pt x="400282" y="3746500"/>
                </a:moveTo>
                <a:cubicBezTo>
                  <a:pt x="398235" y="3763294"/>
                  <a:pt x="390279" y="3776167"/>
                  <a:pt x="375130" y="3784228"/>
                </a:cubicBezTo>
                <a:lnTo>
                  <a:pt x="374845" y="3784601"/>
                </a:lnTo>
                <a:cubicBezTo>
                  <a:pt x="353093" y="3795093"/>
                  <a:pt x="335177" y="3789214"/>
                  <a:pt x="318809" y="3772719"/>
                </a:cubicBezTo>
                <a:cubicBezTo>
                  <a:pt x="313793" y="3767647"/>
                  <a:pt x="305072" y="3765078"/>
                  <a:pt x="308006" y="3756123"/>
                </a:cubicBezTo>
                <a:cubicBezTo>
                  <a:pt x="310605" y="3748163"/>
                  <a:pt x="318327" y="3746550"/>
                  <a:pt x="326028" y="3746562"/>
                </a:cubicBezTo>
                <a:cubicBezTo>
                  <a:pt x="346729" y="3746573"/>
                  <a:pt x="367413" y="3746662"/>
                  <a:pt x="388117" y="3746712"/>
                </a:cubicBezTo>
                <a:cubicBezTo>
                  <a:pt x="392172" y="3746648"/>
                  <a:pt x="396226" y="3746573"/>
                  <a:pt x="400282" y="3746500"/>
                </a:cubicBezTo>
                <a:close/>
                <a:moveTo>
                  <a:pt x="422480" y="3746500"/>
                </a:moveTo>
                <a:cubicBezTo>
                  <a:pt x="437537" y="3746883"/>
                  <a:pt x="432018" y="3758555"/>
                  <a:pt x="433513" y="3766220"/>
                </a:cubicBezTo>
                <a:cubicBezTo>
                  <a:pt x="438877" y="3765078"/>
                  <a:pt x="440131" y="3753222"/>
                  <a:pt x="447666" y="3759547"/>
                </a:cubicBezTo>
                <a:cubicBezTo>
                  <a:pt x="452838" y="3763887"/>
                  <a:pt x="458289" y="3771181"/>
                  <a:pt x="452250" y="3778151"/>
                </a:cubicBezTo>
                <a:cubicBezTo>
                  <a:pt x="448609" y="3782342"/>
                  <a:pt x="439987" y="3787552"/>
                  <a:pt x="436987" y="3785952"/>
                </a:cubicBezTo>
                <a:cubicBezTo>
                  <a:pt x="429947" y="3782193"/>
                  <a:pt x="434482" y="3773114"/>
                  <a:pt x="433377" y="3766344"/>
                </a:cubicBezTo>
                <a:cubicBezTo>
                  <a:pt x="425328" y="3762361"/>
                  <a:pt x="419566" y="3757092"/>
                  <a:pt x="422480" y="3746500"/>
                </a:cubicBezTo>
                <a:close/>
                <a:moveTo>
                  <a:pt x="6157487" y="3737639"/>
                </a:moveTo>
                <a:cubicBezTo>
                  <a:pt x="6156539" y="3739254"/>
                  <a:pt x="6155749" y="3740979"/>
                  <a:pt x="6154713" y="3742472"/>
                </a:cubicBezTo>
                <a:cubicBezTo>
                  <a:pt x="6154946" y="3742639"/>
                  <a:pt x="6155101" y="3742750"/>
                  <a:pt x="6155323" y="3742850"/>
                </a:cubicBezTo>
                <a:cubicBezTo>
                  <a:pt x="6156321" y="3741918"/>
                  <a:pt x="6157228" y="3740862"/>
                  <a:pt x="6158213" y="3739862"/>
                </a:cubicBezTo>
                <a:cubicBezTo>
                  <a:pt x="6158164" y="3739179"/>
                  <a:pt x="6157825" y="3738409"/>
                  <a:pt x="6157487" y="3737639"/>
                </a:cubicBezTo>
                <a:close/>
                <a:moveTo>
                  <a:pt x="6192762" y="3736997"/>
                </a:moveTo>
                <a:cubicBezTo>
                  <a:pt x="6195192" y="3737076"/>
                  <a:pt x="6197487" y="3738167"/>
                  <a:pt x="6198399" y="3740227"/>
                </a:cubicBezTo>
                <a:cubicBezTo>
                  <a:pt x="6198436" y="3740311"/>
                  <a:pt x="6196552" y="3741246"/>
                  <a:pt x="6195570" y="3741787"/>
                </a:cubicBezTo>
                <a:cubicBezTo>
                  <a:pt x="6195027" y="3741637"/>
                  <a:pt x="6194478" y="3741596"/>
                  <a:pt x="6193920" y="3741672"/>
                </a:cubicBezTo>
                <a:cubicBezTo>
                  <a:pt x="6192112" y="3738282"/>
                  <a:pt x="6189041" y="3739855"/>
                  <a:pt x="6186319" y="3739846"/>
                </a:cubicBezTo>
                <a:cubicBezTo>
                  <a:pt x="6187768" y="3737853"/>
                  <a:pt x="6190332" y="3736918"/>
                  <a:pt x="6192762" y="3736997"/>
                </a:cubicBezTo>
                <a:close/>
                <a:moveTo>
                  <a:pt x="6206512" y="3730750"/>
                </a:moveTo>
                <a:cubicBezTo>
                  <a:pt x="6209335" y="3730699"/>
                  <a:pt x="6208936" y="3732533"/>
                  <a:pt x="6208614" y="3734323"/>
                </a:cubicBezTo>
                <a:cubicBezTo>
                  <a:pt x="6207186" y="3734925"/>
                  <a:pt x="6205994" y="3737756"/>
                  <a:pt x="6204563" y="3736203"/>
                </a:cubicBezTo>
                <a:cubicBezTo>
                  <a:pt x="6202616" y="3734082"/>
                  <a:pt x="6204768" y="3732223"/>
                  <a:pt x="6206512" y="3730750"/>
                </a:cubicBezTo>
                <a:close/>
                <a:moveTo>
                  <a:pt x="6194918" y="3721824"/>
                </a:moveTo>
                <a:cubicBezTo>
                  <a:pt x="6196613" y="3721147"/>
                  <a:pt x="6197894" y="3721829"/>
                  <a:pt x="6198368" y="3723570"/>
                </a:cubicBezTo>
                <a:cubicBezTo>
                  <a:pt x="6199703" y="3728467"/>
                  <a:pt x="6193370" y="3727300"/>
                  <a:pt x="6192673" y="3730892"/>
                </a:cubicBezTo>
                <a:cubicBezTo>
                  <a:pt x="6190833" y="3726948"/>
                  <a:pt x="6190596" y="3723558"/>
                  <a:pt x="6194918" y="3721824"/>
                </a:cubicBezTo>
                <a:close/>
                <a:moveTo>
                  <a:pt x="6194566" y="3714637"/>
                </a:moveTo>
                <a:cubicBezTo>
                  <a:pt x="6199015" y="3712982"/>
                  <a:pt x="6200529" y="3714960"/>
                  <a:pt x="6200053" y="3719995"/>
                </a:cubicBezTo>
                <a:cubicBezTo>
                  <a:pt x="6197317" y="3718474"/>
                  <a:pt x="6195342" y="3717374"/>
                  <a:pt x="6193241" y="3716203"/>
                </a:cubicBezTo>
                <a:cubicBezTo>
                  <a:pt x="6193919" y="3715375"/>
                  <a:pt x="6194161" y="3714787"/>
                  <a:pt x="6194566" y="3714637"/>
                </a:cubicBezTo>
                <a:close/>
                <a:moveTo>
                  <a:pt x="6186237" y="3712296"/>
                </a:moveTo>
                <a:cubicBezTo>
                  <a:pt x="6186504" y="3712307"/>
                  <a:pt x="6186923" y="3713232"/>
                  <a:pt x="6186939" y="3713739"/>
                </a:cubicBezTo>
                <a:cubicBezTo>
                  <a:pt x="6187031" y="3716710"/>
                  <a:pt x="6185165" y="3717621"/>
                  <a:pt x="6182579" y="3717693"/>
                </a:cubicBezTo>
                <a:cubicBezTo>
                  <a:pt x="6182487" y="3717167"/>
                  <a:pt x="6182362" y="3716647"/>
                  <a:pt x="6182205" y="3716137"/>
                </a:cubicBezTo>
                <a:cubicBezTo>
                  <a:pt x="6183686" y="3714975"/>
                  <a:pt x="6183625" y="3712175"/>
                  <a:pt x="6186237" y="3712296"/>
                </a:cubicBezTo>
                <a:close/>
                <a:moveTo>
                  <a:pt x="6247247" y="3705389"/>
                </a:moveTo>
                <a:cubicBezTo>
                  <a:pt x="6248346" y="3704732"/>
                  <a:pt x="6249631" y="3706160"/>
                  <a:pt x="6249617" y="3707303"/>
                </a:cubicBezTo>
                <a:cubicBezTo>
                  <a:pt x="6249589" y="3709455"/>
                  <a:pt x="6248619" y="3711518"/>
                  <a:pt x="6246589" y="3712409"/>
                </a:cubicBezTo>
                <a:cubicBezTo>
                  <a:pt x="6245492" y="3712893"/>
                  <a:pt x="6244412" y="3711803"/>
                  <a:pt x="6243422" y="3708902"/>
                </a:cubicBezTo>
                <a:cubicBezTo>
                  <a:pt x="6244174" y="3708176"/>
                  <a:pt x="6245505" y="3706431"/>
                  <a:pt x="6247247" y="3705389"/>
                </a:cubicBezTo>
                <a:close/>
                <a:moveTo>
                  <a:pt x="6251336" y="3704600"/>
                </a:moveTo>
                <a:cubicBezTo>
                  <a:pt x="6252189" y="3704477"/>
                  <a:pt x="6253197" y="3705443"/>
                  <a:pt x="6253886" y="3705794"/>
                </a:cubicBezTo>
                <a:cubicBezTo>
                  <a:pt x="6254098" y="3707613"/>
                  <a:pt x="6253617" y="3708629"/>
                  <a:pt x="6252253" y="3708607"/>
                </a:cubicBezTo>
                <a:cubicBezTo>
                  <a:pt x="6251673" y="3708593"/>
                  <a:pt x="6250839" y="3707840"/>
                  <a:pt x="6250597" y="3707234"/>
                </a:cubicBezTo>
                <a:cubicBezTo>
                  <a:pt x="6250222" y="3706290"/>
                  <a:pt x="6249885" y="3704805"/>
                  <a:pt x="6251336" y="3704600"/>
                </a:cubicBezTo>
                <a:close/>
                <a:moveTo>
                  <a:pt x="6186560" y="3697465"/>
                </a:moveTo>
                <a:cubicBezTo>
                  <a:pt x="6191422" y="3699646"/>
                  <a:pt x="6186937" y="3703004"/>
                  <a:pt x="6187601" y="3705714"/>
                </a:cubicBezTo>
                <a:cubicBezTo>
                  <a:pt x="6179511" y="3703938"/>
                  <a:pt x="6186276" y="3700294"/>
                  <a:pt x="6186560" y="3697465"/>
                </a:cubicBezTo>
                <a:close/>
                <a:moveTo>
                  <a:pt x="4996254" y="3692747"/>
                </a:moveTo>
                <a:cubicBezTo>
                  <a:pt x="4996254" y="3692747"/>
                  <a:pt x="4996187" y="3692759"/>
                  <a:pt x="4996187" y="3692759"/>
                </a:cubicBezTo>
                <a:cubicBezTo>
                  <a:pt x="4996200" y="3692825"/>
                  <a:pt x="4996200" y="3692825"/>
                  <a:pt x="4996266" y="3692814"/>
                </a:cubicBezTo>
                <a:cubicBezTo>
                  <a:pt x="4996266" y="3692814"/>
                  <a:pt x="4996266" y="3692814"/>
                  <a:pt x="4996254" y="3692747"/>
                </a:cubicBezTo>
                <a:close/>
                <a:moveTo>
                  <a:pt x="6176479" y="3680840"/>
                </a:moveTo>
                <a:cubicBezTo>
                  <a:pt x="6177356" y="3685419"/>
                  <a:pt x="6176416" y="3687139"/>
                  <a:pt x="6173617" y="3687823"/>
                </a:cubicBezTo>
                <a:lnTo>
                  <a:pt x="6173616" y="3687816"/>
                </a:lnTo>
                <a:cubicBezTo>
                  <a:pt x="6174363" y="3686000"/>
                  <a:pt x="6175107" y="3684184"/>
                  <a:pt x="6176479" y="3680840"/>
                </a:cubicBezTo>
                <a:close/>
                <a:moveTo>
                  <a:pt x="6208717" y="3678922"/>
                </a:moveTo>
                <a:cubicBezTo>
                  <a:pt x="6209096" y="3678805"/>
                  <a:pt x="6209828" y="3679819"/>
                  <a:pt x="6210259" y="3680197"/>
                </a:cubicBezTo>
                <a:cubicBezTo>
                  <a:pt x="6209998" y="3682046"/>
                  <a:pt x="6208727" y="3682037"/>
                  <a:pt x="6207639" y="3682226"/>
                </a:cubicBezTo>
                <a:cubicBezTo>
                  <a:pt x="6206454" y="3682429"/>
                  <a:pt x="6205049" y="3682378"/>
                  <a:pt x="6205847" y="3680709"/>
                </a:cubicBezTo>
                <a:cubicBezTo>
                  <a:pt x="6206269" y="3679830"/>
                  <a:pt x="6207651" y="3679252"/>
                  <a:pt x="6208717" y="3678922"/>
                </a:cubicBezTo>
                <a:close/>
                <a:moveTo>
                  <a:pt x="6241954" y="3674247"/>
                </a:moveTo>
                <a:cubicBezTo>
                  <a:pt x="6243119" y="3675087"/>
                  <a:pt x="6244060" y="3676826"/>
                  <a:pt x="6245056" y="3677795"/>
                </a:cubicBezTo>
                <a:cubicBezTo>
                  <a:pt x="6248771" y="3681404"/>
                  <a:pt x="6242462" y="3680783"/>
                  <a:pt x="6242632" y="3683010"/>
                </a:cubicBezTo>
                <a:cubicBezTo>
                  <a:pt x="6244123" y="3684449"/>
                  <a:pt x="6245617" y="3685891"/>
                  <a:pt x="6247108" y="3687333"/>
                </a:cubicBezTo>
                <a:cubicBezTo>
                  <a:pt x="6247927" y="3690278"/>
                  <a:pt x="6254293" y="3692468"/>
                  <a:pt x="6248327" y="3696330"/>
                </a:cubicBezTo>
                <a:cubicBezTo>
                  <a:pt x="6243400" y="3697403"/>
                  <a:pt x="6238497" y="3698618"/>
                  <a:pt x="6233539" y="3699514"/>
                </a:cubicBezTo>
                <a:cubicBezTo>
                  <a:pt x="6226801" y="3700734"/>
                  <a:pt x="6223258" y="3697243"/>
                  <a:pt x="6223356" y="3689761"/>
                </a:cubicBezTo>
                <a:cubicBezTo>
                  <a:pt x="6222072" y="3689964"/>
                  <a:pt x="6220784" y="3690157"/>
                  <a:pt x="6219501" y="3690356"/>
                </a:cubicBezTo>
                <a:cubicBezTo>
                  <a:pt x="6216896" y="3692766"/>
                  <a:pt x="6221651" y="3697270"/>
                  <a:pt x="6218930" y="3697752"/>
                </a:cubicBezTo>
                <a:cubicBezTo>
                  <a:pt x="6212238" y="3698932"/>
                  <a:pt x="6209062" y="3705620"/>
                  <a:pt x="6202689" y="3706743"/>
                </a:cubicBezTo>
                <a:cubicBezTo>
                  <a:pt x="6202431" y="3705384"/>
                  <a:pt x="6202174" y="3704023"/>
                  <a:pt x="6201917" y="3702668"/>
                </a:cubicBezTo>
                <a:cubicBezTo>
                  <a:pt x="6208575" y="3700357"/>
                  <a:pt x="6211910" y="3693556"/>
                  <a:pt x="6218145" y="3690672"/>
                </a:cubicBezTo>
                <a:cubicBezTo>
                  <a:pt x="6217065" y="3685491"/>
                  <a:pt x="6220141" y="3684365"/>
                  <a:pt x="6224334" y="3684331"/>
                </a:cubicBezTo>
                <a:cubicBezTo>
                  <a:pt x="6225987" y="3681811"/>
                  <a:pt x="6232181" y="3683209"/>
                  <a:pt x="6230184" y="3677543"/>
                </a:cubicBezTo>
                <a:cubicBezTo>
                  <a:pt x="6228473" y="3676861"/>
                  <a:pt x="6227578" y="3675638"/>
                  <a:pt x="6229999" y="3675228"/>
                </a:cubicBezTo>
                <a:cubicBezTo>
                  <a:pt x="6231840" y="3674914"/>
                  <a:pt x="6233918" y="3675969"/>
                  <a:pt x="6235890" y="3676413"/>
                </a:cubicBezTo>
                <a:cubicBezTo>
                  <a:pt x="6236448" y="3676403"/>
                  <a:pt x="6236985" y="3676296"/>
                  <a:pt x="6237507" y="3676094"/>
                </a:cubicBezTo>
                <a:cubicBezTo>
                  <a:pt x="6239401" y="3673466"/>
                  <a:pt x="6240790" y="3673408"/>
                  <a:pt x="6241954" y="3674247"/>
                </a:cubicBezTo>
                <a:close/>
                <a:moveTo>
                  <a:pt x="6208947" y="3664182"/>
                </a:moveTo>
                <a:cubicBezTo>
                  <a:pt x="6210020" y="3664410"/>
                  <a:pt x="6211083" y="3664638"/>
                  <a:pt x="6212157" y="3664868"/>
                </a:cubicBezTo>
                <a:cubicBezTo>
                  <a:pt x="6215645" y="3669088"/>
                  <a:pt x="6213136" y="3672542"/>
                  <a:pt x="6210590" y="3675842"/>
                </a:cubicBezTo>
                <a:cubicBezTo>
                  <a:pt x="6208100" y="3679071"/>
                  <a:pt x="6205037" y="3678704"/>
                  <a:pt x="6201081" y="3676674"/>
                </a:cubicBezTo>
                <a:cubicBezTo>
                  <a:pt x="6204573" y="3672719"/>
                  <a:pt x="6212182" y="3671495"/>
                  <a:pt x="6208947" y="3664182"/>
                </a:cubicBezTo>
                <a:close/>
                <a:moveTo>
                  <a:pt x="6213477" y="3663396"/>
                </a:moveTo>
                <a:cubicBezTo>
                  <a:pt x="6213477" y="3663396"/>
                  <a:pt x="6213535" y="3663420"/>
                  <a:pt x="6213535" y="3663420"/>
                </a:cubicBezTo>
                <a:cubicBezTo>
                  <a:pt x="6213520" y="3663416"/>
                  <a:pt x="6213501" y="3663413"/>
                  <a:pt x="6213485" y="3663411"/>
                </a:cubicBezTo>
                <a:cubicBezTo>
                  <a:pt x="6213481" y="3663404"/>
                  <a:pt x="6213481" y="3663400"/>
                  <a:pt x="6213477" y="3663396"/>
                </a:cubicBezTo>
                <a:close/>
                <a:moveTo>
                  <a:pt x="6182200" y="3657806"/>
                </a:moveTo>
                <a:cubicBezTo>
                  <a:pt x="6182634" y="3657625"/>
                  <a:pt x="6183943" y="3658384"/>
                  <a:pt x="6184119" y="3658939"/>
                </a:cubicBezTo>
                <a:cubicBezTo>
                  <a:pt x="6185068" y="3661974"/>
                  <a:pt x="6181200" y="3661129"/>
                  <a:pt x="6180658" y="3663069"/>
                </a:cubicBezTo>
                <a:cubicBezTo>
                  <a:pt x="6179240" y="3660216"/>
                  <a:pt x="6180185" y="3658648"/>
                  <a:pt x="6182200" y="3657806"/>
                </a:cubicBezTo>
                <a:close/>
                <a:moveTo>
                  <a:pt x="6268964" y="3653777"/>
                </a:moveTo>
                <a:cubicBezTo>
                  <a:pt x="6270718" y="3653379"/>
                  <a:pt x="6272497" y="3653685"/>
                  <a:pt x="6274324" y="3655111"/>
                </a:cubicBezTo>
                <a:cubicBezTo>
                  <a:pt x="6276067" y="3656476"/>
                  <a:pt x="6275473" y="3659175"/>
                  <a:pt x="6274340" y="3659963"/>
                </a:cubicBezTo>
                <a:cubicBezTo>
                  <a:pt x="6269915" y="3663044"/>
                  <a:pt x="6267615" y="3657271"/>
                  <a:pt x="6263754" y="3656655"/>
                </a:cubicBezTo>
                <a:cubicBezTo>
                  <a:pt x="6265481" y="3655274"/>
                  <a:pt x="6267210" y="3654174"/>
                  <a:pt x="6268964" y="3653777"/>
                </a:cubicBezTo>
                <a:close/>
                <a:moveTo>
                  <a:pt x="6182501" y="3639373"/>
                </a:moveTo>
                <a:cubicBezTo>
                  <a:pt x="6184064" y="3639060"/>
                  <a:pt x="6184324" y="3640468"/>
                  <a:pt x="6184465" y="3641787"/>
                </a:cubicBezTo>
                <a:cubicBezTo>
                  <a:pt x="6184182" y="3643149"/>
                  <a:pt x="6184059" y="3644864"/>
                  <a:pt x="6182025" y="3644677"/>
                </a:cubicBezTo>
                <a:cubicBezTo>
                  <a:pt x="6181448" y="3644624"/>
                  <a:pt x="6180533" y="3643526"/>
                  <a:pt x="6180534" y="3642906"/>
                </a:cubicBezTo>
                <a:cubicBezTo>
                  <a:pt x="6180529" y="3641477"/>
                  <a:pt x="6180769" y="3639718"/>
                  <a:pt x="6182501" y="3639373"/>
                </a:cubicBezTo>
                <a:close/>
                <a:moveTo>
                  <a:pt x="6229669" y="3638538"/>
                </a:moveTo>
                <a:cubicBezTo>
                  <a:pt x="6230275" y="3638455"/>
                  <a:pt x="6230985" y="3639089"/>
                  <a:pt x="6232045" y="3639595"/>
                </a:cubicBezTo>
                <a:cubicBezTo>
                  <a:pt x="6231176" y="3640419"/>
                  <a:pt x="6230711" y="3641209"/>
                  <a:pt x="6230080" y="3641379"/>
                </a:cubicBezTo>
                <a:cubicBezTo>
                  <a:pt x="6228924" y="3641689"/>
                  <a:pt x="6227695" y="3641328"/>
                  <a:pt x="6227846" y="3639845"/>
                </a:cubicBezTo>
                <a:cubicBezTo>
                  <a:pt x="6227900" y="3639324"/>
                  <a:pt x="6228986" y="3638631"/>
                  <a:pt x="6229669" y="3638538"/>
                </a:cubicBezTo>
                <a:close/>
                <a:moveTo>
                  <a:pt x="5005294" y="3633875"/>
                </a:moveTo>
                <a:cubicBezTo>
                  <a:pt x="4998255" y="3634024"/>
                  <a:pt x="4990715" y="3636770"/>
                  <a:pt x="4985295" y="3643454"/>
                </a:cubicBezTo>
                <a:cubicBezTo>
                  <a:pt x="4981525" y="3647989"/>
                  <a:pt x="4977402" y="3650197"/>
                  <a:pt x="4973278" y="3650735"/>
                </a:cubicBezTo>
                <a:lnTo>
                  <a:pt x="4967813" y="3649486"/>
                </a:lnTo>
                <a:lnTo>
                  <a:pt x="4963428" y="3659478"/>
                </a:lnTo>
                <a:lnTo>
                  <a:pt x="4961164" y="3662555"/>
                </a:lnTo>
                <a:lnTo>
                  <a:pt x="4961026" y="3682843"/>
                </a:lnTo>
                <a:cubicBezTo>
                  <a:pt x="4957021" y="3683320"/>
                  <a:pt x="4953250" y="3683797"/>
                  <a:pt x="4949480" y="3684275"/>
                </a:cubicBezTo>
                <a:cubicBezTo>
                  <a:pt x="4946888" y="3710294"/>
                  <a:pt x="4933694" y="3727960"/>
                  <a:pt x="4908953" y="3737748"/>
                </a:cubicBezTo>
                <a:cubicBezTo>
                  <a:pt x="4888101" y="3746162"/>
                  <a:pt x="4881959" y="3768407"/>
                  <a:pt x="4869458" y="3784745"/>
                </a:cubicBezTo>
                <a:lnTo>
                  <a:pt x="4857970" y="3794915"/>
                </a:lnTo>
                <a:lnTo>
                  <a:pt x="4854284" y="3813721"/>
                </a:lnTo>
                <a:cubicBezTo>
                  <a:pt x="4851262" y="3816395"/>
                  <a:pt x="4848247" y="3819085"/>
                  <a:pt x="4845216" y="3821781"/>
                </a:cubicBezTo>
                <a:cubicBezTo>
                  <a:pt x="4851954" y="3829552"/>
                  <a:pt x="4849099" y="3833018"/>
                  <a:pt x="4841042" y="3838788"/>
                </a:cubicBezTo>
                <a:cubicBezTo>
                  <a:pt x="4832242" y="3845088"/>
                  <a:pt x="4808140" y="3843633"/>
                  <a:pt x="4822756" y="3867226"/>
                </a:cubicBezTo>
                <a:cubicBezTo>
                  <a:pt x="4826019" y="3872513"/>
                  <a:pt x="4817128" y="3878668"/>
                  <a:pt x="4809917" y="3878314"/>
                </a:cubicBezTo>
                <a:lnTo>
                  <a:pt x="4801079" y="3879783"/>
                </a:lnTo>
                <a:lnTo>
                  <a:pt x="4795855" y="3886707"/>
                </a:lnTo>
                <a:lnTo>
                  <a:pt x="4786134" y="3886143"/>
                </a:lnTo>
                <a:lnTo>
                  <a:pt x="4778175" y="3895375"/>
                </a:lnTo>
                <a:cubicBezTo>
                  <a:pt x="4774340" y="3909120"/>
                  <a:pt x="4796358" y="3905382"/>
                  <a:pt x="4800270" y="3919518"/>
                </a:cubicBezTo>
                <a:cubicBezTo>
                  <a:pt x="4781799" y="3922609"/>
                  <a:pt x="4770219" y="3907630"/>
                  <a:pt x="4755322" y="3903906"/>
                </a:cubicBezTo>
                <a:lnTo>
                  <a:pt x="4753079" y="3900391"/>
                </a:lnTo>
                <a:lnTo>
                  <a:pt x="4739540" y="3911056"/>
                </a:lnTo>
                <a:cubicBezTo>
                  <a:pt x="4713857" y="3925378"/>
                  <a:pt x="4686054" y="3937793"/>
                  <a:pt x="4683227" y="3972884"/>
                </a:cubicBezTo>
                <a:cubicBezTo>
                  <a:pt x="4682755" y="3977180"/>
                  <a:pt x="4682519" y="3980283"/>
                  <a:pt x="4677100" y="3981955"/>
                </a:cubicBezTo>
                <a:cubicBezTo>
                  <a:pt x="4640343" y="3993175"/>
                  <a:pt x="4627383" y="4030175"/>
                  <a:pt x="4600522" y="4052137"/>
                </a:cubicBezTo>
                <a:lnTo>
                  <a:pt x="4593791" y="4060591"/>
                </a:lnTo>
                <a:lnTo>
                  <a:pt x="4596477" y="4059792"/>
                </a:lnTo>
                <a:cubicBezTo>
                  <a:pt x="4606280" y="4062232"/>
                  <a:pt x="4612419" y="4078870"/>
                  <a:pt x="4624715" y="4080105"/>
                </a:cubicBezTo>
                <a:cubicBezTo>
                  <a:pt x="4631932" y="4080821"/>
                  <a:pt x="4622583" y="4095659"/>
                  <a:pt x="4618253" y="4103415"/>
                </a:cubicBezTo>
                <a:cubicBezTo>
                  <a:pt x="4594737" y="4146412"/>
                  <a:pt x="4546958" y="4172166"/>
                  <a:pt x="4505643" y="4164018"/>
                </a:cubicBezTo>
                <a:cubicBezTo>
                  <a:pt x="4502018" y="4163300"/>
                  <a:pt x="4498172" y="4162917"/>
                  <a:pt x="4495209" y="4161382"/>
                </a:cubicBezTo>
                <a:cubicBezTo>
                  <a:pt x="4492245" y="4159846"/>
                  <a:pt x="4490166" y="4157156"/>
                  <a:pt x="4490075" y="4151824"/>
                </a:cubicBezTo>
                <a:cubicBezTo>
                  <a:pt x="4489965" y="4144543"/>
                  <a:pt x="4506261" y="4138645"/>
                  <a:pt x="4493261" y="4131095"/>
                </a:cubicBezTo>
                <a:lnTo>
                  <a:pt x="4489476" y="4129072"/>
                </a:lnTo>
                <a:lnTo>
                  <a:pt x="4485981" y="4135837"/>
                </a:lnTo>
                <a:cubicBezTo>
                  <a:pt x="4483713" y="4137777"/>
                  <a:pt x="4480826" y="4139150"/>
                  <a:pt x="4477999" y="4140701"/>
                </a:cubicBezTo>
                <a:cubicBezTo>
                  <a:pt x="4469988" y="4151206"/>
                  <a:pt x="4472579" y="4169825"/>
                  <a:pt x="4453964" y="4172212"/>
                </a:cubicBezTo>
                <a:lnTo>
                  <a:pt x="4451609" y="4173644"/>
                </a:lnTo>
                <a:lnTo>
                  <a:pt x="4449017" y="4173644"/>
                </a:lnTo>
                <a:lnTo>
                  <a:pt x="4443845" y="4182369"/>
                </a:lnTo>
                <a:lnTo>
                  <a:pt x="4447506" y="4218700"/>
                </a:lnTo>
                <a:lnTo>
                  <a:pt x="4450901" y="4221387"/>
                </a:lnTo>
                <a:lnTo>
                  <a:pt x="4447738" y="4221004"/>
                </a:lnTo>
                <a:lnTo>
                  <a:pt x="4450298" y="4246417"/>
                </a:lnTo>
                <a:lnTo>
                  <a:pt x="4462269" y="4309120"/>
                </a:lnTo>
                <a:lnTo>
                  <a:pt x="4468504" y="4308996"/>
                </a:lnTo>
                <a:cubicBezTo>
                  <a:pt x="4491224" y="4312869"/>
                  <a:pt x="4508440" y="4333065"/>
                  <a:pt x="4533118" y="4330858"/>
                </a:cubicBezTo>
                <a:cubicBezTo>
                  <a:pt x="4527601" y="4315750"/>
                  <a:pt x="4531283" y="4302564"/>
                  <a:pt x="4545842" y="4296880"/>
                </a:cubicBezTo>
                <a:cubicBezTo>
                  <a:pt x="4553938" y="4293470"/>
                  <a:pt x="4567067" y="4293173"/>
                  <a:pt x="4567734" y="4308944"/>
                </a:cubicBezTo>
                <a:cubicBezTo>
                  <a:pt x="4578384" y="4311726"/>
                  <a:pt x="4586150" y="4311175"/>
                  <a:pt x="4587062" y="4297016"/>
                </a:cubicBezTo>
                <a:cubicBezTo>
                  <a:pt x="4587464" y="4289797"/>
                  <a:pt x="4591258" y="4284746"/>
                  <a:pt x="4599366" y="4291275"/>
                </a:cubicBezTo>
                <a:cubicBezTo>
                  <a:pt x="4607912" y="4295223"/>
                  <a:pt x="4616457" y="4299171"/>
                  <a:pt x="4625004" y="4303118"/>
                </a:cubicBezTo>
                <a:cubicBezTo>
                  <a:pt x="4654047" y="4301886"/>
                  <a:pt x="4676087" y="4280047"/>
                  <a:pt x="4704250" y="4276122"/>
                </a:cubicBezTo>
                <a:cubicBezTo>
                  <a:pt x="4710082" y="4276346"/>
                  <a:pt x="4714971" y="4274544"/>
                  <a:pt x="4719277" y="4270410"/>
                </a:cubicBezTo>
                <a:cubicBezTo>
                  <a:pt x="4736255" y="4229272"/>
                  <a:pt x="4749833" y="4222699"/>
                  <a:pt x="4794737" y="4236914"/>
                </a:cubicBezTo>
                <a:cubicBezTo>
                  <a:pt x="4802448" y="4239111"/>
                  <a:pt x="4808864" y="4249528"/>
                  <a:pt x="4807040" y="4231173"/>
                </a:cubicBezTo>
                <a:cubicBezTo>
                  <a:pt x="4806452" y="4226758"/>
                  <a:pt x="4811172" y="4225345"/>
                  <a:pt x="4820520" y="4234263"/>
                </a:cubicBezTo>
                <a:cubicBezTo>
                  <a:pt x="4831043" y="4244154"/>
                  <a:pt x="4845895" y="4250382"/>
                  <a:pt x="4854509" y="4242113"/>
                </a:cubicBezTo>
                <a:cubicBezTo>
                  <a:pt x="4864957" y="4231985"/>
                  <a:pt x="4876297" y="4233046"/>
                  <a:pt x="4887611" y="4235020"/>
                </a:cubicBezTo>
                <a:lnTo>
                  <a:pt x="4892365" y="4235687"/>
                </a:lnTo>
                <a:lnTo>
                  <a:pt x="4894326" y="4234357"/>
                </a:lnTo>
                <a:lnTo>
                  <a:pt x="4895037" y="4236062"/>
                </a:lnTo>
                <a:lnTo>
                  <a:pt x="4904448" y="4237383"/>
                </a:lnTo>
                <a:cubicBezTo>
                  <a:pt x="4909978" y="4237542"/>
                  <a:pt x="4915385" y="4236644"/>
                  <a:pt x="4920556" y="4233405"/>
                </a:cubicBezTo>
                <a:cubicBezTo>
                  <a:pt x="4922744" y="4232046"/>
                  <a:pt x="4929701" y="4238076"/>
                  <a:pt x="4934518" y="4240633"/>
                </a:cubicBezTo>
                <a:cubicBezTo>
                  <a:pt x="4934518" y="4240633"/>
                  <a:pt x="4934840" y="4241466"/>
                  <a:pt x="4934840" y="4241466"/>
                </a:cubicBezTo>
                <a:cubicBezTo>
                  <a:pt x="4939590" y="4242607"/>
                  <a:pt x="4943118" y="4248647"/>
                  <a:pt x="4947267" y="4252214"/>
                </a:cubicBezTo>
                <a:lnTo>
                  <a:pt x="4952738" y="4254247"/>
                </a:lnTo>
                <a:lnTo>
                  <a:pt x="4942538" y="4210886"/>
                </a:lnTo>
                <a:lnTo>
                  <a:pt x="4940197" y="4195034"/>
                </a:lnTo>
                <a:lnTo>
                  <a:pt x="4938133" y="4193532"/>
                </a:lnTo>
                <a:cubicBezTo>
                  <a:pt x="4937522" y="4193155"/>
                  <a:pt x="4936899" y="4192710"/>
                  <a:pt x="4936276" y="4192266"/>
                </a:cubicBezTo>
                <a:cubicBezTo>
                  <a:pt x="4935776" y="4189383"/>
                  <a:pt x="4936627" y="4186818"/>
                  <a:pt x="4938485" y="4184561"/>
                </a:cubicBezTo>
                <a:lnTo>
                  <a:pt x="4938607" y="4184260"/>
                </a:lnTo>
                <a:lnTo>
                  <a:pt x="4933810" y="4151764"/>
                </a:lnTo>
                <a:lnTo>
                  <a:pt x="4928330" y="4153292"/>
                </a:lnTo>
                <a:cubicBezTo>
                  <a:pt x="4926074" y="4153763"/>
                  <a:pt x="4925246" y="4155198"/>
                  <a:pt x="4925559" y="4157405"/>
                </a:cubicBezTo>
                <a:cubicBezTo>
                  <a:pt x="4928030" y="4155741"/>
                  <a:pt x="4930343" y="4155240"/>
                  <a:pt x="4932328" y="4158398"/>
                </a:cubicBezTo>
                <a:cubicBezTo>
                  <a:pt x="4929752" y="4161637"/>
                  <a:pt x="4925804" y="4160506"/>
                  <a:pt x="4922615" y="4161584"/>
                </a:cubicBezTo>
                <a:lnTo>
                  <a:pt x="4922614" y="4161580"/>
                </a:lnTo>
                <a:cubicBezTo>
                  <a:pt x="4918905" y="4161407"/>
                  <a:pt x="4915208" y="4161204"/>
                  <a:pt x="4916101" y="4166820"/>
                </a:cubicBezTo>
                <a:cubicBezTo>
                  <a:pt x="4916444" y="4168964"/>
                  <a:pt x="4915117" y="4170040"/>
                  <a:pt x="4913250" y="4170622"/>
                </a:cubicBezTo>
                <a:cubicBezTo>
                  <a:pt x="4912988" y="4172183"/>
                  <a:pt x="4912544" y="4175303"/>
                  <a:pt x="4910753" y="4172901"/>
                </a:cubicBezTo>
                <a:cubicBezTo>
                  <a:pt x="4908876" y="4170384"/>
                  <a:pt x="4906460" y="4165934"/>
                  <a:pt x="4911930" y="4163469"/>
                </a:cubicBezTo>
                <a:cubicBezTo>
                  <a:pt x="4911707" y="4158186"/>
                  <a:pt x="4909413" y="4155688"/>
                  <a:pt x="4903909" y="4157523"/>
                </a:cubicBezTo>
                <a:cubicBezTo>
                  <a:pt x="4903814" y="4154994"/>
                  <a:pt x="4900820" y="4153135"/>
                  <a:pt x="4902229" y="4150260"/>
                </a:cubicBezTo>
                <a:cubicBezTo>
                  <a:pt x="4909638" y="4150442"/>
                  <a:pt x="4917154" y="4157317"/>
                  <a:pt x="4924433" y="4149885"/>
                </a:cubicBezTo>
                <a:cubicBezTo>
                  <a:pt x="4923300" y="4145628"/>
                  <a:pt x="4925947" y="4139760"/>
                  <a:pt x="4927915" y="4140078"/>
                </a:cubicBezTo>
                <a:lnTo>
                  <a:pt x="4932604" y="4143592"/>
                </a:lnTo>
                <a:lnTo>
                  <a:pt x="4931347" y="4135079"/>
                </a:lnTo>
                <a:lnTo>
                  <a:pt x="4929239" y="4077633"/>
                </a:lnTo>
                <a:lnTo>
                  <a:pt x="4929195" y="4077588"/>
                </a:lnTo>
                <a:cubicBezTo>
                  <a:pt x="4924871" y="4077027"/>
                  <a:pt x="4919846" y="4082250"/>
                  <a:pt x="4916179" y="4076048"/>
                </a:cubicBezTo>
                <a:cubicBezTo>
                  <a:pt x="4911885" y="4071337"/>
                  <a:pt x="4911830" y="4076527"/>
                  <a:pt x="4910821" y="4078567"/>
                </a:cubicBezTo>
                <a:cubicBezTo>
                  <a:pt x="4906487" y="4086986"/>
                  <a:pt x="4904700" y="4087296"/>
                  <a:pt x="4897997" y="4080101"/>
                </a:cubicBezTo>
                <a:cubicBezTo>
                  <a:pt x="4897483" y="4079500"/>
                  <a:pt x="4896449" y="4078643"/>
                  <a:pt x="4896451" y="4079057"/>
                </a:cubicBezTo>
                <a:cubicBezTo>
                  <a:pt x="4896512" y="4083329"/>
                  <a:pt x="4889342" y="4082087"/>
                  <a:pt x="4890557" y="4087125"/>
                </a:cubicBezTo>
                <a:cubicBezTo>
                  <a:pt x="4891143" y="4089717"/>
                  <a:pt x="4891344" y="4092445"/>
                  <a:pt x="4891665" y="4095084"/>
                </a:cubicBezTo>
                <a:cubicBezTo>
                  <a:pt x="4888188" y="4095479"/>
                  <a:pt x="4883464" y="4098510"/>
                  <a:pt x="4884116" y="4090868"/>
                </a:cubicBezTo>
                <a:cubicBezTo>
                  <a:pt x="4884151" y="4089894"/>
                  <a:pt x="4880338" y="4088345"/>
                  <a:pt x="4878142" y="4087483"/>
                </a:cubicBezTo>
                <a:cubicBezTo>
                  <a:pt x="4873885" y="4085735"/>
                  <a:pt x="4873759" y="4082649"/>
                  <a:pt x="4874298" y="4078688"/>
                </a:cubicBezTo>
                <a:cubicBezTo>
                  <a:pt x="4874963" y="4073875"/>
                  <a:pt x="4877559" y="4075082"/>
                  <a:pt x="4880766" y="4075493"/>
                </a:cubicBezTo>
                <a:cubicBezTo>
                  <a:pt x="4885920" y="4076118"/>
                  <a:pt x="4887888" y="4072530"/>
                  <a:pt x="4889055" y="4068252"/>
                </a:cubicBezTo>
                <a:cubicBezTo>
                  <a:pt x="4888464" y="4067596"/>
                  <a:pt x="4887872" y="4066938"/>
                  <a:pt x="4887204" y="4066225"/>
                </a:cubicBezTo>
                <a:cubicBezTo>
                  <a:pt x="4889399" y="4065913"/>
                  <a:pt x="4891315" y="4063992"/>
                  <a:pt x="4893756" y="4065088"/>
                </a:cubicBezTo>
                <a:cubicBezTo>
                  <a:pt x="4894033" y="4063935"/>
                  <a:pt x="4894225" y="4061898"/>
                  <a:pt x="4894490" y="4061852"/>
                </a:cubicBezTo>
                <a:cubicBezTo>
                  <a:pt x="4900641" y="4061545"/>
                  <a:pt x="4901239" y="4055570"/>
                  <a:pt x="4904492" y="4052311"/>
                </a:cubicBezTo>
                <a:cubicBezTo>
                  <a:pt x="4903054" y="4049522"/>
                  <a:pt x="4898453" y="4050114"/>
                  <a:pt x="4898175" y="4046155"/>
                </a:cubicBezTo>
                <a:cubicBezTo>
                  <a:pt x="4898531" y="4043884"/>
                  <a:pt x="4898898" y="4041678"/>
                  <a:pt x="4899293" y="4038847"/>
                </a:cubicBezTo>
                <a:cubicBezTo>
                  <a:pt x="4894983" y="4039940"/>
                  <a:pt x="4890831" y="4042732"/>
                  <a:pt x="4885875" y="4038136"/>
                </a:cubicBezTo>
                <a:cubicBezTo>
                  <a:pt x="4890324" y="4037847"/>
                  <a:pt x="4891628" y="4031611"/>
                  <a:pt x="4897462" y="4035365"/>
                </a:cubicBezTo>
                <a:cubicBezTo>
                  <a:pt x="4899306" y="4036565"/>
                  <a:pt x="4898822" y="4031813"/>
                  <a:pt x="4899202" y="4029676"/>
                </a:cubicBezTo>
                <a:cubicBezTo>
                  <a:pt x="4900248" y="4024313"/>
                  <a:pt x="4901870" y="4020302"/>
                  <a:pt x="4907436" y="4026451"/>
                </a:cubicBezTo>
                <a:cubicBezTo>
                  <a:pt x="4907689" y="4027512"/>
                  <a:pt x="4907942" y="4028573"/>
                  <a:pt x="4908194" y="4029635"/>
                </a:cubicBezTo>
                <a:cubicBezTo>
                  <a:pt x="4909509" y="4029752"/>
                  <a:pt x="4911069" y="4031277"/>
                  <a:pt x="4911954" y="4028914"/>
                </a:cubicBezTo>
                <a:cubicBezTo>
                  <a:pt x="4912283" y="4027268"/>
                  <a:pt x="4912599" y="4025555"/>
                  <a:pt x="4912927" y="4023909"/>
                </a:cubicBezTo>
                <a:cubicBezTo>
                  <a:pt x="4915430" y="4018295"/>
                  <a:pt x="4920912" y="4017275"/>
                  <a:pt x="4925823" y="4015317"/>
                </a:cubicBezTo>
                <a:cubicBezTo>
                  <a:pt x="4926139" y="4013605"/>
                  <a:pt x="4926377" y="4011836"/>
                  <a:pt x="4926694" y="4010124"/>
                </a:cubicBezTo>
                <a:lnTo>
                  <a:pt x="4926760" y="4010075"/>
                </a:lnTo>
                <a:lnTo>
                  <a:pt x="4926176" y="3994184"/>
                </a:lnTo>
                <a:cubicBezTo>
                  <a:pt x="4926901" y="3972362"/>
                  <a:pt x="4928311" y="3951528"/>
                  <a:pt x="4930243" y="3931916"/>
                </a:cubicBezTo>
                <a:lnTo>
                  <a:pt x="4931425" y="3922896"/>
                </a:lnTo>
                <a:lnTo>
                  <a:pt x="4928293" y="3921501"/>
                </a:lnTo>
                <a:cubicBezTo>
                  <a:pt x="4927250" y="3924927"/>
                  <a:pt x="4924311" y="3924885"/>
                  <a:pt x="4921470" y="3924619"/>
                </a:cubicBezTo>
                <a:cubicBezTo>
                  <a:pt x="4917865" y="3924277"/>
                  <a:pt x="4914487" y="3924449"/>
                  <a:pt x="4911569" y="3926889"/>
                </a:cubicBezTo>
                <a:cubicBezTo>
                  <a:pt x="4911327" y="3927069"/>
                  <a:pt x="4911009" y="3927194"/>
                  <a:pt x="4910755" y="3927307"/>
                </a:cubicBezTo>
                <a:lnTo>
                  <a:pt x="4911879" y="3930143"/>
                </a:lnTo>
                <a:lnTo>
                  <a:pt x="4912210" y="3930377"/>
                </a:lnTo>
                <a:lnTo>
                  <a:pt x="4912006" y="3930462"/>
                </a:lnTo>
                <a:lnTo>
                  <a:pt x="4913060" y="3933123"/>
                </a:lnTo>
                <a:lnTo>
                  <a:pt x="4909549" y="3931488"/>
                </a:lnTo>
                <a:lnTo>
                  <a:pt x="4887740" y="3940593"/>
                </a:lnTo>
                <a:cubicBezTo>
                  <a:pt x="4881337" y="3944958"/>
                  <a:pt x="4877539" y="3951200"/>
                  <a:pt x="4878896" y="3962075"/>
                </a:cubicBezTo>
                <a:cubicBezTo>
                  <a:pt x="4879507" y="3966952"/>
                  <a:pt x="4877499" y="3971263"/>
                  <a:pt x="4873080" y="3971698"/>
                </a:cubicBezTo>
                <a:cubicBezTo>
                  <a:pt x="4849388" y="3973984"/>
                  <a:pt x="4841109" y="3993524"/>
                  <a:pt x="4829559" y="4009504"/>
                </a:cubicBezTo>
                <a:cubicBezTo>
                  <a:pt x="4824935" y="4015876"/>
                  <a:pt x="4819751" y="4020766"/>
                  <a:pt x="4811084" y="4016634"/>
                </a:cubicBezTo>
                <a:cubicBezTo>
                  <a:pt x="4808019" y="4016867"/>
                  <a:pt x="4804856" y="4016709"/>
                  <a:pt x="4801918" y="4017453"/>
                </a:cubicBezTo>
                <a:cubicBezTo>
                  <a:pt x="4793744" y="4019520"/>
                  <a:pt x="4792090" y="4034975"/>
                  <a:pt x="4779948" y="4028439"/>
                </a:cubicBezTo>
                <a:cubicBezTo>
                  <a:pt x="4778275" y="4027537"/>
                  <a:pt x="4777432" y="4022957"/>
                  <a:pt x="4777950" y="4020443"/>
                </a:cubicBezTo>
                <a:cubicBezTo>
                  <a:pt x="4780259" y="4009201"/>
                  <a:pt x="4789362" y="4007494"/>
                  <a:pt x="4798829" y="4006647"/>
                </a:cubicBezTo>
                <a:cubicBezTo>
                  <a:pt x="4812924" y="3988349"/>
                  <a:pt x="4824559" y="3968705"/>
                  <a:pt x="4835326" y="3948402"/>
                </a:cubicBezTo>
                <a:lnTo>
                  <a:pt x="4839428" y="3940244"/>
                </a:lnTo>
                <a:lnTo>
                  <a:pt x="4838448" y="3934949"/>
                </a:lnTo>
                <a:cubicBezTo>
                  <a:pt x="4837929" y="3932345"/>
                  <a:pt x="4838031" y="3930186"/>
                  <a:pt x="4840994" y="3929189"/>
                </a:cubicBezTo>
                <a:cubicBezTo>
                  <a:pt x="4840994" y="3929189"/>
                  <a:pt x="4841451" y="3929455"/>
                  <a:pt x="4841451" y="3929455"/>
                </a:cubicBezTo>
                <a:cubicBezTo>
                  <a:pt x="4842423" y="3928388"/>
                  <a:pt x="4844422" y="3926938"/>
                  <a:pt x="4844226" y="3926210"/>
                </a:cubicBezTo>
                <a:cubicBezTo>
                  <a:pt x="4841014" y="3915163"/>
                  <a:pt x="4853327" y="3911852"/>
                  <a:pt x="4855430" y="3903544"/>
                </a:cubicBezTo>
                <a:cubicBezTo>
                  <a:pt x="4855535" y="3902973"/>
                  <a:pt x="4856848" y="3902676"/>
                  <a:pt x="4857661" y="3902259"/>
                </a:cubicBezTo>
                <a:cubicBezTo>
                  <a:pt x="4857636" y="3900537"/>
                  <a:pt x="4857675" y="3898803"/>
                  <a:pt x="4857727" y="3897136"/>
                </a:cubicBezTo>
                <a:lnTo>
                  <a:pt x="4861504" y="3896341"/>
                </a:lnTo>
                <a:lnTo>
                  <a:pt x="4866604" y="3886200"/>
                </a:lnTo>
                <a:lnTo>
                  <a:pt x="4871046" y="3892287"/>
                </a:lnTo>
                <a:lnTo>
                  <a:pt x="4875854" y="3888050"/>
                </a:lnTo>
                <a:cubicBezTo>
                  <a:pt x="4875854" y="3888050"/>
                  <a:pt x="4875943" y="3888173"/>
                  <a:pt x="4875943" y="3888173"/>
                </a:cubicBezTo>
                <a:cubicBezTo>
                  <a:pt x="4876035" y="3884772"/>
                  <a:pt x="4874072" y="3880140"/>
                  <a:pt x="4880335" y="3880089"/>
                </a:cubicBezTo>
                <a:cubicBezTo>
                  <a:pt x="4881408" y="3878798"/>
                  <a:pt x="4882467" y="3877441"/>
                  <a:pt x="4883526" y="3876081"/>
                </a:cubicBezTo>
                <a:cubicBezTo>
                  <a:pt x="4882512" y="3873771"/>
                  <a:pt x="4881497" y="3871460"/>
                  <a:pt x="4880417" y="3869162"/>
                </a:cubicBezTo>
                <a:cubicBezTo>
                  <a:pt x="4876671" y="3865252"/>
                  <a:pt x="4880214" y="3862495"/>
                  <a:pt x="4881945" y="3859502"/>
                </a:cubicBezTo>
                <a:cubicBezTo>
                  <a:pt x="4882409" y="3858247"/>
                  <a:pt x="4882807" y="3857003"/>
                  <a:pt x="4883271" y="3855749"/>
                </a:cubicBezTo>
                <a:cubicBezTo>
                  <a:pt x="4883454" y="3851297"/>
                  <a:pt x="4881112" y="3847627"/>
                  <a:pt x="4879343" y="3843721"/>
                </a:cubicBezTo>
                <a:cubicBezTo>
                  <a:pt x="4878747" y="3844999"/>
                  <a:pt x="4878150" y="3846277"/>
                  <a:pt x="4877554" y="3847555"/>
                </a:cubicBezTo>
                <a:cubicBezTo>
                  <a:pt x="4876875" y="3833029"/>
                  <a:pt x="4887385" y="3822087"/>
                  <a:pt x="4889950" y="3808587"/>
                </a:cubicBezTo>
                <a:cubicBezTo>
                  <a:pt x="4894243" y="3804250"/>
                  <a:pt x="4898524" y="3799846"/>
                  <a:pt x="4902817" y="3795509"/>
                </a:cubicBezTo>
                <a:cubicBezTo>
                  <a:pt x="4903645" y="3791637"/>
                  <a:pt x="4904096" y="3787551"/>
                  <a:pt x="4907573" y="3784807"/>
                </a:cubicBezTo>
                <a:cubicBezTo>
                  <a:pt x="4908021" y="3784246"/>
                  <a:pt x="4908548" y="3783740"/>
                  <a:pt x="4909062" y="3783167"/>
                </a:cubicBezTo>
                <a:cubicBezTo>
                  <a:pt x="4915915" y="3767265"/>
                  <a:pt x="4926436" y="3753628"/>
                  <a:pt x="4936876" y="3739935"/>
                </a:cubicBezTo>
                <a:cubicBezTo>
                  <a:pt x="4938998" y="3734871"/>
                  <a:pt x="4941173" y="3729727"/>
                  <a:pt x="4943349" y="3724584"/>
                </a:cubicBezTo>
                <a:cubicBezTo>
                  <a:pt x="4942665" y="3722216"/>
                  <a:pt x="4943663" y="3720108"/>
                  <a:pt x="4944528" y="3718024"/>
                </a:cubicBezTo>
                <a:cubicBezTo>
                  <a:pt x="4954042" y="3713127"/>
                  <a:pt x="4960600" y="3704943"/>
                  <a:pt x="4968004" y="3697718"/>
                </a:cubicBezTo>
                <a:cubicBezTo>
                  <a:pt x="4964885" y="3692319"/>
                  <a:pt x="4968848" y="3691976"/>
                  <a:pt x="4972500" y="3691412"/>
                </a:cubicBezTo>
                <a:cubicBezTo>
                  <a:pt x="4969040" y="3686003"/>
                  <a:pt x="4971018" y="3683656"/>
                  <a:pt x="4976838" y="3683407"/>
                </a:cubicBezTo>
                <a:cubicBezTo>
                  <a:pt x="4977875" y="3681914"/>
                  <a:pt x="4978846" y="3680434"/>
                  <a:pt x="4979894" y="3679008"/>
                </a:cubicBezTo>
                <a:cubicBezTo>
                  <a:pt x="4979800" y="3678472"/>
                  <a:pt x="4979641" y="3677946"/>
                  <a:pt x="4979427" y="3677500"/>
                </a:cubicBezTo>
                <a:cubicBezTo>
                  <a:pt x="4977722" y="3677106"/>
                  <a:pt x="4976439" y="3675601"/>
                  <a:pt x="4977167" y="3674301"/>
                </a:cubicBezTo>
                <a:cubicBezTo>
                  <a:pt x="4978965" y="3671295"/>
                  <a:pt x="4980511" y="3675103"/>
                  <a:pt x="4982333" y="3674993"/>
                </a:cubicBezTo>
                <a:cubicBezTo>
                  <a:pt x="4982980" y="3674397"/>
                  <a:pt x="4983560" y="3673814"/>
                  <a:pt x="4984206" y="3673217"/>
                </a:cubicBezTo>
                <a:cubicBezTo>
                  <a:pt x="4985022" y="3671625"/>
                  <a:pt x="4985902" y="3670022"/>
                  <a:pt x="4986728" y="3668497"/>
                </a:cubicBezTo>
                <a:cubicBezTo>
                  <a:pt x="4987010" y="3666583"/>
                  <a:pt x="4987926" y="3665181"/>
                  <a:pt x="4989865" y="3664569"/>
                </a:cubicBezTo>
                <a:cubicBezTo>
                  <a:pt x="4990847" y="3663155"/>
                  <a:pt x="4991906" y="3661797"/>
                  <a:pt x="4992966" y="3660439"/>
                </a:cubicBezTo>
                <a:cubicBezTo>
                  <a:pt x="4992805" y="3657151"/>
                  <a:pt x="4994573" y="3655946"/>
                  <a:pt x="4997624" y="3656246"/>
                </a:cubicBezTo>
                <a:cubicBezTo>
                  <a:pt x="4998815" y="3656039"/>
                  <a:pt x="5000007" y="3655832"/>
                  <a:pt x="5001198" y="3655625"/>
                </a:cubicBezTo>
                <a:cubicBezTo>
                  <a:pt x="5002367" y="3655285"/>
                  <a:pt x="5003534" y="3654944"/>
                  <a:pt x="5004703" y="3654603"/>
                </a:cubicBezTo>
                <a:cubicBezTo>
                  <a:pt x="5005311" y="3653392"/>
                  <a:pt x="5005907" y="3652115"/>
                  <a:pt x="5006437" y="3650848"/>
                </a:cubicBezTo>
                <a:cubicBezTo>
                  <a:pt x="5007010" y="3645498"/>
                  <a:pt x="5014732" y="3645610"/>
                  <a:pt x="5014826" y="3639860"/>
                </a:cubicBezTo>
                <a:lnTo>
                  <a:pt x="5016334" y="3637772"/>
                </a:lnTo>
                <a:close/>
                <a:moveTo>
                  <a:pt x="6228405" y="3627816"/>
                </a:moveTo>
                <a:cubicBezTo>
                  <a:pt x="6229804" y="3627895"/>
                  <a:pt x="6230258" y="3628982"/>
                  <a:pt x="6230350" y="3630177"/>
                </a:cubicBezTo>
                <a:cubicBezTo>
                  <a:pt x="6230451" y="3631481"/>
                  <a:pt x="6229691" y="3632274"/>
                  <a:pt x="6228034" y="3632919"/>
                </a:cubicBezTo>
                <a:cubicBezTo>
                  <a:pt x="6227453" y="3632263"/>
                  <a:pt x="6226301" y="3631540"/>
                  <a:pt x="6226170" y="3630663"/>
                </a:cubicBezTo>
                <a:cubicBezTo>
                  <a:pt x="6225960" y="3629279"/>
                  <a:pt x="6226404" y="3627705"/>
                  <a:pt x="6228405" y="3627816"/>
                </a:cubicBezTo>
                <a:close/>
                <a:moveTo>
                  <a:pt x="6149553" y="3625114"/>
                </a:moveTo>
                <a:cubicBezTo>
                  <a:pt x="6149564" y="3625180"/>
                  <a:pt x="6149498" y="3625191"/>
                  <a:pt x="6149498" y="3625191"/>
                </a:cubicBezTo>
                <a:cubicBezTo>
                  <a:pt x="6149498" y="3625191"/>
                  <a:pt x="6149564" y="3625180"/>
                  <a:pt x="6149564" y="3625180"/>
                </a:cubicBezTo>
                <a:cubicBezTo>
                  <a:pt x="6149564" y="3625180"/>
                  <a:pt x="6149564" y="3625180"/>
                  <a:pt x="6149553" y="3625114"/>
                </a:cubicBezTo>
                <a:close/>
                <a:moveTo>
                  <a:pt x="327788" y="3619510"/>
                </a:moveTo>
                <a:cubicBezTo>
                  <a:pt x="333277" y="3619250"/>
                  <a:pt x="334108" y="3623701"/>
                  <a:pt x="332935" y="3627586"/>
                </a:cubicBezTo>
                <a:cubicBezTo>
                  <a:pt x="332335" y="3629594"/>
                  <a:pt x="329079" y="3630796"/>
                  <a:pt x="327020" y="3632359"/>
                </a:cubicBezTo>
                <a:cubicBezTo>
                  <a:pt x="325408" y="3630214"/>
                  <a:pt x="323788" y="3628081"/>
                  <a:pt x="320119" y="3623219"/>
                </a:cubicBezTo>
                <a:cubicBezTo>
                  <a:pt x="322851" y="3621829"/>
                  <a:pt x="325278" y="3619622"/>
                  <a:pt x="327788" y="3619510"/>
                </a:cubicBezTo>
                <a:close/>
                <a:moveTo>
                  <a:pt x="6158092" y="3604844"/>
                </a:moveTo>
                <a:lnTo>
                  <a:pt x="6156918" y="3607189"/>
                </a:lnTo>
                <a:lnTo>
                  <a:pt x="6154627" y="3610932"/>
                </a:lnTo>
                <a:lnTo>
                  <a:pt x="6156906" y="3612095"/>
                </a:lnTo>
                <a:cubicBezTo>
                  <a:pt x="6157826" y="3611106"/>
                  <a:pt x="6158811" y="3610106"/>
                  <a:pt x="6159797" y="3609106"/>
                </a:cubicBezTo>
                <a:close/>
                <a:moveTo>
                  <a:pt x="6199171" y="3603617"/>
                </a:moveTo>
                <a:cubicBezTo>
                  <a:pt x="6199899" y="3603795"/>
                  <a:pt x="6200542" y="3604321"/>
                  <a:pt x="6201036" y="3605269"/>
                </a:cubicBezTo>
                <a:cubicBezTo>
                  <a:pt x="6200749" y="3605811"/>
                  <a:pt x="6200620" y="3606387"/>
                  <a:pt x="6200640" y="3607001"/>
                </a:cubicBezTo>
                <a:cubicBezTo>
                  <a:pt x="6198928" y="3607681"/>
                  <a:pt x="6197249" y="3607831"/>
                  <a:pt x="6196198" y="3606012"/>
                </a:cubicBezTo>
                <a:cubicBezTo>
                  <a:pt x="6195955" y="3605585"/>
                  <a:pt x="6196340" y="3604302"/>
                  <a:pt x="6196787" y="3604065"/>
                </a:cubicBezTo>
                <a:cubicBezTo>
                  <a:pt x="6197627" y="3603615"/>
                  <a:pt x="6198441" y="3603442"/>
                  <a:pt x="6199171" y="3603617"/>
                </a:cubicBezTo>
                <a:close/>
                <a:moveTo>
                  <a:pt x="304678" y="3581783"/>
                </a:moveTo>
                <a:cubicBezTo>
                  <a:pt x="308728" y="3580606"/>
                  <a:pt x="313019" y="3582044"/>
                  <a:pt x="312460" y="3587477"/>
                </a:cubicBezTo>
                <a:cubicBezTo>
                  <a:pt x="310259" y="3593059"/>
                  <a:pt x="308298" y="3598614"/>
                  <a:pt x="301643" y="3597524"/>
                </a:cubicBezTo>
                <a:cubicBezTo>
                  <a:pt x="297513" y="3596829"/>
                  <a:pt x="293190" y="3593442"/>
                  <a:pt x="295244" y="3588866"/>
                </a:cubicBezTo>
                <a:cubicBezTo>
                  <a:pt x="296684" y="3585665"/>
                  <a:pt x="301050" y="3582850"/>
                  <a:pt x="304678" y="3581783"/>
                </a:cubicBezTo>
                <a:close/>
                <a:moveTo>
                  <a:pt x="6179446" y="3581202"/>
                </a:moveTo>
                <a:cubicBezTo>
                  <a:pt x="6183948" y="3581071"/>
                  <a:pt x="6190624" y="3581594"/>
                  <a:pt x="6191594" y="3588902"/>
                </a:cubicBezTo>
                <a:cubicBezTo>
                  <a:pt x="6192366" y="3594675"/>
                  <a:pt x="6190267" y="3599000"/>
                  <a:pt x="6184513" y="3600537"/>
                </a:cubicBezTo>
                <a:cubicBezTo>
                  <a:pt x="6176796" y="3602602"/>
                  <a:pt x="6175810" y="3597313"/>
                  <a:pt x="6175683" y="3591924"/>
                </a:cubicBezTo>
                <a:cubicBezTo>
                  <a:pt x="6174598" y="3587183"/>
                  <a:pt x="6172985" y="3581387"/>
                  <a:pt x="6179446" y="3581202"/>
                </a:cubicBezTo>
                <a:close/>
                <a:moveTo>
                  <a:pt x="4961733" y="3576374"/>
                </a:moveTo>
                <a:cubicBezTo>
                  <a:pt x="4961497" y="3591414"/>
                  <a:pt x="4961497" y="3606453"/>
                  <a:pt x="4961261" y="3621492"/>
                </a:cubicBezTo>
                <a:cubicBezTo>
                  <a:pt x="4963383" y="3612660"/>
                  <a:pt x="4963146" y="3594040"/>
                  <a:pt x="4961733" y="3576374"/>
                </a:cubicBezTo>
                <a:close/>
                <a:moveTo>
                  <a:pt x="6286877" y="3556071"/>
                </a:moveTo>
                <a:cubicBezTo>
                  <a:pt x="6288164" y="3555965"/>
                  <a:pt x="6289382" y="3556560"/>
                  <a:pt x="6290475" y="3558544"/>
                </a:cubicBezTo>
                <a:cubicBezTo>
                  <a:pt x="6290721" y="3559589"/>
                  <a:pt x="6290973" y="3560630"/>
                  <a:pt x="6291221" y="3561671"/>
                </a:cubicBezTo>
                <a:cubicBezTo>
                  <a:pt x="6291523" y="3563931"/>
                  <a:pt x="6290976" y="3566024"/>
                  <a:pt x="6289001" y="3567179"/>
                </a:cubicBezTo>
                <a:cubicBezTo>
                  <a:pt x="6283495" y="3570401"/>
                  <a:pt x="6279251" y="3573425"/>
                  <a:pt x="6286412" y="3579577"/>
                </a:cubicBezTo>
                <a:cubicBezTo>
                  <a:pt x="6288365" y="3581258"/>
                  <a:pt x="6287108" y="3583941"/>
                  <a:pt x="6284020" y="3584882"/>
                </a:cubicBezTo>
                <a:cubicBezTo>
                  <a:pt x="6274971" y="3587641"/>
                  <a:pt x="6266773" y="3582466"/>
                  <a:pt x="6265380" y="3573092"/>
                </a:cubicBezTo>
                <a:cubicBezTo>
                  <a:pt x="6265079" y="3571060"/>
                  <a:pt x="6264467" y="3569028"/>
                  <a:pt x="6263678" y="3567130"/>
                </a:cubicBezTo>
                <a:cubicBezTo>
                  <a:pt x="6262641" y="3564627"/>
                  <a:pt x="6260815" y="3561917"/>
                  <a:pt x="6264083" y="3560093"/>
                </a:cubicBezTo>
                <a:cubicBezTo>
                  <a:pt x="6266880" y="3558531"/>
                  <a:pt x="6268858" y="3559755"/>
                  <a:pt x="6269360" y="3563186"/>
                </a:cubicBezTo>
                <a:cubicBezTo>
                  <a:pt x="6269412" y="3563563"/>
                  <a:pt x="6272012" y="3565049"/>
                  <a:pt x="6272383" y="3562328"/>
                </a:cubicBezTo>
                <a:cubicBezTo>
                  <a:pt x="6272422" y="3562057"/>
                  <a:pt x="6272235" y="3561756"/>
                  <a:pt x="6272140" y="3561475"/>
                </a:cubicBezTo>
                <a:cubicBezTo>
                  <a:pt x="6271142" y="3558561"/>
                  <a:pt x="6274789" y="3556871"/>
                  <a:pt x="6275029" y="3557262"/>
                </a:cubicBezTo>
                <a:cubicBezTo>
                  <a:pt x="6278547" y="3563008"/>
                  <a:pt x="6283017" y="3556390"/>
                  <a:pt x="6286877" y="3556071"/>
                </a:cubicBezTo>
                <a:close/>
                <a:moveTo>
                  <a:pt x="320165" y="3556069"/>
                </a:moveTo>
                <a:cubicBezTo>
                  <a:pt x="326010" y="3556453"/>
                  <a:pt x="331316" y="3558583"/>
                  <a:pt x="334879" y="3566297"/>
                </a:cubicBezTo>
                <a:cubicBezTo>
                  <a:pt x="336218" y="3569186"/>
                  <a:pt x="335924" y="3574433"/>
                  <a:pt x="332441" y="3572498"/>
                </a:cubicBezTo>
                <a:cubicBezTo>
                  <a:pt x="320763" y="3565975"/>
                  <a:pt x="302636" y="3578526"/>
                  <a:pt x="294719" y="3557392"/>
                </a:cubicBezTo>
                <a:cubicBezTo>
                  <a:pt x="298184" y="3556871"/>
                  <a:pt x="300263" y="3556077"/>
                  <a:pt x="302212" y="3556324"/>
                </a:cubicBezTo>
                <a:cubicBezTo>
                  <a:pt x="307935" y="3557050"/>
                  <a:pt x="314320" y="3555686"/>
                  <a:pt x="320165" y="3556069"/>
                </a:cubicBezTo>
                <a:close/>
                <a:moveTo>
                  <a:pt x="4549157" y="3493301"/>
                </a:moveTo>
                <a:cubicBezTo>
                  <a:pt x="4548921" y="3493540"/>
                  <a:pt x="4548921" y="3493778"/>
                  <a:pt x="4548921" y="3494018"/>
                </a:cubicBezTo>
                <a:cubicBezTo>
                  <a:pt x="4549393" y="3494017"/>
                  <a:pt x="4549864" y="3494018"/>
                  <a:pt x="4550099" y="3494017"/>
                </a:cubicBezTo>
                <a:cubicBezTo>
                  <a:pt x="4549863" y="3493779"/>
                  <a:pt x="4549629" y="3493540"/>
                  <a:pt x="4549157" y="3493301"/>
                </a:cubicBezTo>
                <a:close/>
                <a:moveTo>
                  <a:pt x="409015" y="3454399"/>
                </a:moveTo>
                <a:cubicBezTo>
                  <a:pt x="422867" y="3464521"/>
                  <a:pt x="430550" y="3469209"/>
                  <a:pt x="429597" y="3481388"/>
                </a:cubicBezTo>
                <a:cubicBezTo>
                  <a:pt x="419568" y="3477755"/>
                  <a:pt x="415936" y="3470424"/>
                  <a:pt x="409015" y="3454399"/>
                </a:cubicBezTo>
                <a:close/>
                <a:moveTo>
                  <a:pt x="5119515" y="3427114"/>
                </a:moveTo>
                <a:cubicBezTo>
                  <a:pt x="5116590" y="3431076"/>
                  <a:pt x="5116087" y="3438002"/>
                  <a:pt x="5108379" y="3436022"/>
                </a:cubicBezTo>
                <a:cubicBezTo>
                  <a:pt x="5105341" y="3438553"/>
                  <a:pt x="5108633" y="3442196"/>
                  <a:pt x="5106758" y="3445145"/>
                </a:cubicBezTo>
                <a:cubicBezTo>
                  <a:pt x="5103884" y="3446265"/>
                  <a:pt x="5101770" y="3441936"/>
                  <a:pt x="5098705" y="3443918"/>
                </a:cubicBezTo>
                <a:cubicBezTo>
                  <a:pt x="5103376" y="3451189"/>
                  <a:pt x="5096649" y="3456432"/>
                  <a:pt x="5094901" y="3462469"/>
                </a:cubicBezTo>
                <a:cubicBezTo>
                  <a:pt x="5093220" y="3468493"/>
                  <a:pt x="5089852" y="3462446"/>
                  <a:pt x="5087108" y="3461955"/>
                </a:cubicBezTo>
                <a:cubicBezTo>
                  <a:pt x="5086769" y="3462360"/>
                  <a:pt x="5086329" y="3462574"/>
                  <a:pt x="5085800" y="3462667"/>
                </a:cubicBezTo>
                <a:cubicBezTo>
                  <a:pt x="5088415" y="3471054"/>
                  <a:pt x="5079317" y="3476777"/>
                  <a:pt x="5080592" y="3484914"/>
                </a:cubicBezTo>
                <a:cubicBezTo>
                  <a:pt x="5080616" y="3485047"/>
                  <a:pt x="5077925" y="3485652"/>
                  <a:pt x="5076492" y="3486039"/>
                </a:cubicBezTo>
                <a:cubicBezTo>
                  <a:pt x="5072691" y="3489669"/>
                  <a:pt x="5068707" y="3492639"/>
                  <a:pt x="5069594" y="3499324"/>
                </a:cubicBezTo>
                <a:cubicBezTo>
                  <a:pt x="5070160" y="3503371"/>
                  <a:pt x="5067226" y="3500218"/>
                  <a:pt x="5065872" y="3499487"/>
                </a:cubicBezTo>
                <a:cubicBezTo>
                  <a:pt x="5064001" y="3502850"/>
                  <a:pt x="5062585" y="3506481"/>
                  <a:pt x="5060236" y="3509444"/>
                </a:cubicBezTo>
                <a:cubicBezTo>
                  <a:pt x="5059247" y="3510617"/>
                  <a:pt x="5058192" y="3512199"/>
                  <a:pt x="5056842" y="3513063"/>
                </a:cubicBezTo>
                <a:lnTo>
                  <a:pt x="5054633" y="3512772"/>
                </a:lnTo>
                <a:lnTo>
                  <a:pt x="5053803" y="3528423"/>
                </a:lnTo>
                <a:cubicBezTo>
                  <a:pt x="5053156" y="3545222"/>
                  <a:pt x="5051153" y="3561933"/>
                  <a:pt x="5043023" y="3577807"/>
                </a:cubicBezTo>
                <a:lnTo>
                  <a:pt x="5041357" y="3587144"/>
                </a:lnTo>
                <a:lnTo>
                  <a:pt x="5045055" y="3582352"/>
                </a:lnTo>
                <a:cubicBezTo>
                  <a:pt x="5046610" y="3578050"/>
                  <a:pt x="5047789" y="3573459"/>
                  <a:pt x="5051034" y="3569961"/>
                </a:cubicBezTo>
                <a:cubicBezTo>
                  <a:pt x="5053913" y="3566906"/>
                  <a:pt x="5056197" y="3560431"/>
                  <a:pt x="5059673" y="3556097"/>
                </a:cubicBezTo>
                <a:cubicBezTo>
                  <a:pt x="5060623" y="3554897"/>
                  <a:pt x="5062686" y="3554608"/>
                  <a:pt x="5064272" y="3553917"/>
                </a:cubicBezTo>
                <a:cubicBezTo>
                  <a:pt x="5064082" y="3552431"/>
                  <a:pt x="5063970" y="3551000"/>
                  <a:pt x="5065520" y="3550109"/>
                </a:cubicBezTo>
                <a:cubicBezTo>
                  <a:pt x="5065466" y="3549014"/>
                  <a:pt x="5065467" y="3547840"/>
                  <a:pt x="5065413" y="3546743"/>
                </a:cubicBezTo>
                <a:cubicBezTo>
                  <a:pt x="5062126" y="3537229"/>
                  <a:pt x="5070092" y="3529699"/>
                  <a:pt x="5070199" y="3520494"/>
                </a:cubicBezTo>
                <a:cubicBezTo>
                  <a:pt x="5070233" y="3516758"/>
                  <a:pt x="5074672" y="3519165"/>
                  <a:pt x="5077117" y="3520675"/>
                </a:cubicBezTo>
                <a:cubicBezTo>
                  <a:pt x="5076930" y="3514491"/>
                  <a:pt x="5082381" y="3511334"/>
                  <a:pt x="5084826" y="3506558"/>
                </a:cubicBezTo>
                <a:cubicBezTo>
                  <a:pt x="5084877" y="3506066"/>
                  <a:pt x="5085060" y="3505552"/>
                  <a:pt x="5085519" y="3505057"/>
                </a:cubicBezTo>
                <a:cubicBezTo>
                  <a:pt x="5087201" y="3500206"/>
                  <a:pt x="5092291" y="3502431"/>
                  <a:pt x="5095266" y="3500327"/>
                </a:cubicBezTo>
                <a:cubicBezTo>
                  <a:pt x="5093694" y="3492448"/>
                  <a:pt x="5098574" y="3490704"/>
                  <a:pt x="5104833" y="3490239"/>
                </a:cubicBezTo>
                <a:cubicBezTo>
                  <a:pt x="5106422" y="3488789"/>
                  <a:pt x="5108001" y="3487272"/>
                  <a:pt x="5109512" y="3485767"/>
                </a:cubicBezTo>
                <a:cubicBezTo>
                  <a:pt x="5111991" y="3478843"/>
                  <a:pt x="5118864" y="3476407"/>
                  <a:pt x="5123753" y="3471967"/>
                </a:cubicBezTo>
                <a:cubicBezTo>
                  <a:pt x="5124937" y="3470933"/>
                  <a:pt x="5127157" y="3470755"/>
                  <a:pt x="5126592" y="3468297"/>
                </a:cubicBezTo>
                <a:cubicBezTo>
                  <a:pt x="5124783" y="3468474"/>
                  <a:pt x="5122350" y="3468205"/>
                  <a:pt x="5122313" y="3466416"/>
                </a:cubicBezTo>
                <a:cubicBezTo>
                  <a:pt x="5122216" y="3464291"/>
                  <a:pt x="5124898" y="3465207"/>
                  <a:pt x="5126397" y="3464807"/>
                </a:cubicBezTo>
                <a:cubicBezTo>
                  <a:pt x="5129439" y="3461518"/>
                  <a:pt x="5129062" y="3456195"/>
                  <a:pt x="5133026" y="3453504"/>
                </a:cubicBezTo>
                <a:cubicBezTo>
                  <a:pt x="5132594" y="3453372"/>
                  <a:pt x="5132349" y="3453138"/>
                  <a:pt x="5132333" y="3452658"/>
                </a:cubicBezTo>
                <a:cubicBezTo>
                  <a:pt x="5126040" y="3451746"/>
                  <a:pt x="5122405" y="3455554"/>
                  <a:pt x="5118760" y="3462057"/>
                </a:cubicBezTo>
                <a:cubicBezTo>
                  <a:pt x="5117030" y="3448544"/>
                  <a:pt x="5122022" y="3438421"/>
                  <a:pt x="5125467" y="3428015"/>
                </a:cubicBezTo>
                <a:cubicBezTo>
                  <a:pt x="5123509" y="3427734"/>
                  <a:pt x="5121472" y="3427396"/>
                  <a:pt x="5119515" y="3427114"/>
                </a:cubicBezTo>
                <a:close/>
                <a:moveTo>
                  <a:pt x="5091518" y="3412632"/>
                </a:moveTo>
                <a:lnTo>
                  <a:pt x="5078201" y="3419146"/>
                </a:lnTo>
                <a:cubicBezTo>
                  <a:pt x="5071681" y="3420911"/>
                  <a:pt x="5064465" y="3421328"/>
                  <a:pt x="5056218" y="3419777"/>
                </a:cubicBezTo>
                <a:cubicBezTo>
                  <a:pt x="5056689" y="3430518"/>
                  <a:pt x="5050563" y="3432906"/>
                  <a:pt x="5040903" y="3432190"/>
                </a:cubicBezTo>
                <a:cubicBezTo>
                  <a:pt x="5032421" y="3431235"/>
                  <a:pt x="5022995" y="3427416"/>
                  <a:pt x="5017105" y="3437919"/>
                </a:cubicBezTo>
                <a:cubicBezTo>
                  <a:pt x="5022523" y="3441261"/>
                  <a:pt x="5027943" y="3444364"/>
                  <a:pt x="5033363" y="3447706"/>
                </a:cubicBezTo>
                <a:cubicBezTo>
                  <a:pt x="5036661" y="3444126"/>
                  <a:pt x="5040431" y="3442216"/>
                  <a:pt x="5046087" y="3444125"/>
                </a:cubicBezTo>
                <a:cubicBezTo>
                  <a:pt x="5061637" y="3449615"/>
                  <a:pt x="5054333" y="3465850"/>
                  <a:pt x="5056454" y="3478501"/>
                </a:cubicBezTo>
                <a:lnTo>
                  <a:pt x="5056291" y="3481569"/>
                </a:lnTo>
                <a:lnTo>
                  <a:pt x="5058994" y="3481062"/>
                </a:lnTo>
                <a:cubicBezTo>
                  <a:pt x="5058942" y="3463872"/>
                  <a:pt x="5068344" y="3451259"/>
                  <a:pt x="5079376" y="3439398"/>
                </a:cubicBezTo>
                <a:cubicBezTo>
                  <a:pt x="5078189" y="3433732"/>
                  <a:pt x="5084232" y="3431233"/>
                  <a:pt x="5084781" y="3425750"/>
                </a:cubicBezTo>
                <a:close/>
                <a:moveTo>
                  <a:pt x="316445" y="3390940"/>
                </a:moveTo>
                <a:cubicBezTo>
                  <a:pt x="325615" y="3391980"/>
                  <a:pt x="326366" y="3400415"/>
                  <a:pt x="325796" y="3407882"/>
                </a:cubicBezTo>
                <a:cubicBezTo>
                  <a:pt x="325317" y="3414133"/>
                  <a:pt x="323756" y="3420360"/>
                  <a:pt x="315254" y="3420532"/>
                </a:cubicBezTo>
                <a:cubicBezTo>
                  <a:pt x="307064" y="3416713"/>
                  <a:pt x="307019" y="3409421"/>
                  <a:pt x="307665" y="3402003"/>
                </a:cubicBezTo>
                <a:cubicBezTo>
                  <a:pt x="308149" y="3396421"/>
                  <a:pt x="311131" y="3390344"/>
                  <a:pt x="316445" y="3390940"/>
                </a:cubicBezTo>
                <a:close/>
                <a:moveTo>
                  <a:pt x="4965268" y="3365588"/>
                </a:moveTo>
                <a:cubicBezTo>
                  <a:pt x="4964089" y="3365587"/>
                  <a:pt x="4962911" y="3365588"/>
                  <a:pt x="4961734" y="3365588"/>
                </a:cubicBezTo>
                <a:cubicBezTo>
                  <a:pt x="4961733" y="3368451"/>
                  <a:pt x="4961733" y="3371317"/>
                  <a:pt x="4961498" y="3374182"/>
                </a:cubicBezTo>
                <a:cubicBezTo>
                  <a:pt x="4963383" y="3374659"/>
                  <a:pt x="4965267" y="3375137"/>
                  <a:pt x="4966446" y="3375137"/>
                </a:cubicBezTo>
                <a:cubicBezTo>
                  <a:pt x="4966445" y="3372033"/>
                  <a:pt x="4965975" y="3368929"/>
                  <a:pt x="4965268" y="3365588"/>
                </a:cubicBezTo>
                <a:close/>
                <a:moveTo>
                  <a:pt x="5130674" y="3330974"/>
                </a:moveTo>
                <a:cubicBezTo>
                  <a:pt x="5118186" y="3335390"/>
                  <a:pt x="5117303" y="3342073"/>
                  <a:pt x="5119895" y="3347922"/>
                </a:cubicBezTo>
                <a:lnTo>
                  <a:pt x="5129042" y="3358760"/>
                </a:lnTo>
                <a:lnTo>
                  <a:pt x="5139137" y="3352303"/>
                </a:lnTo>
                <a:lnTo>
                  <a:pt x="5138540" y="3351008"/>
                </a:lnTo>
                <a:lnTo>
                  <a:pt x="5136057" y="3348729"/>
                </a:lnTo>
                <a:lnTo>
                  <a:pt x="5136905" y="3347459"/>
                </a:lnTo>
                <a:lnTo>
                  <a:pt x="5136182" y="3345893"/>
                </a:lnTo>
                <a:cubicBezTo>
                  <a:pt x="5135152" y="3340284"/>
                  <a:pt x="5135387" y="3333718"/>
                  <a:pt x="5130674" y="3330974"/>
                </a:cubicBezTo>
                <a:close/>
                <a:moveTo>
                  <a:pt x="4998491" y="3326438"/>
                </a:moveTo>
                <a:cubicBezTo>
                  <a:pt x="4994484" y="3329541"/>
                  <a:pt x="4990951" y="3332884"/>
                  <a:pt x="4988123" y="3336942"/>
                </a:cubicBezTo>
                <a:cubicBezTo>
                  <a:pt x="4994014" y="3336942"/>
                  <a:pt x="4999668" y="3336703"/>
                  <a:pt x="5003203" y="3330974"/>
                </a:cubicBezTo>
                <a:cubicBezTo>
                  <a:pt x="5001082" y="3329780"/>
                  <a:pt x="4999669" y="3328109"/>
                  <a:pt x="4998491" y="3326438"/>
                </a:cubicBezTo>
                <a:close/>
                <a:moveTo>
                  <a:pt x="5236960" y="3310653"/>
                </a:moveTo>
                <a:cubicBezTo>
                  <a:pt x="5236773" y="3310755"/>
                  <a:pt x="5236652" y="3310845"/>
                  <a:pt x="5236466" y="3310947"/>
                </a:cubicBezTo>
                <a:cubicBezTo>
                  <a:pt x="5236598" y="3310924"/>
                  <a:pt x="5236730" y="3310901"/>
                  <a:pt x="5236862" y="3310878"/>
                </a:cubicBezTo>
                <a:cubicBezTo>
                  <a:pt x="5236917" y="3310799"/>
                  <a:pt x="5236906" y="3310731"/>
                  <a:pt x="5236960" y="3310653"/>
                </a:cubicBezTo>
                <a:close/>
                <a:moveTo>
                  <a:pt x="5195476" y="3302640"/>
                </a:moveTo>
                <a:cubicBezTo>
                  <a:pt x="5203826" y="3304370"/>
                  <a:pt x="5211106" y="3309519"/>
                  <a:pt x="5213022" y="3317183"/>
                </a:cubicBezTo>
                <a:cubicBezTo>
                  <a:pt x="5213097" y="3317494"/>
                  <a:pt x="5206029" y="3319602"/>
                  <a:pt x="5202307" y="3320880"/>
                </a:cubicBezTo>
                <a:cubicBezTo>
                  <a:pt x="5200523" y="3320036"/>
                  <a:pt x="5198648" y="3319565"/>
                  <a:pt x="5196677" y="3319491"/>
                </a:cubicBezTo>
                <a:cubicBezTo>
                  <a:pt x="5192462" y="3306692"/>
                  <a:pt x="5180902" y="3310289"/>
                  <a:pt x="5171501" y="3308626"/>
                </a:cubicBezTo>
                <a:cubicBezTo>
                  <a:pt x="5177702" y="3302605"/>
                  <a:pt x="5187124" y="3300912"/>
                  <a:pt x="5195476" y="3302640"/>
                </a:cubicBezTo>
                <a:close/>
                <a:moveTo>
                  <a:pt x="5268510" y="3301518"/>
                </a:moveTo>
                <a:cubicBezTo>
                  <a:pt x="5267992" y="3301676"/>
                  <a:pt x="5267541" y="3301825"/>
                  <a:pt x="5267077" y="3301905"/>
                </a:cubicBezTo>
                <a:cubicBezTo>
                  <a:pt x="5267575" y="3302026"/>
                  <a:pt x="5268140" y="3302136"/>
                  <a:pt x="5268626" y="3302189"/>
                </a:cubicBezTo>
                <a:cubicBezTo>
                  <a:pt x="5268591" y="3301988"/>
                  <a:pt x="5268556" y="3301786"/>
                  <a:pt x="5268510" y="3301518"/>
                </a:cubicBezTo>
                <a:close/>
                <a:moveTo>
                  <a:pt x="5218145" y="3292232"/>
                </a:moveTo>
                <a:cubicBezTo>
                  <a:pt x="5219919" y="3292342"/>
                  <a:pt x="5220847" y="3293251"/>
                  <a:pt x="5220638" y="3294491"/>
                </a:cubicBezTo>
                <a:cubicBezTo>
                  <a:pt x="5220401" y="3295890"/>
                  <a:pt x="5219805" y="3298068"/>
                  <a:pt x="5218916" y="3298320"/>
                </a:cubicBezTo>
                <a:cubicBezTo>
                  <a:pt x="5217609" y="3298690"/>
                  <a:pt x="5216207" y="3297305"/>
                  <a:pt x="5216335" y="3295505"/>
                </a:cubicBezTo>
                <a:cubicBezTo>
                  <a:pt x="5216439" y="3294074"/>
                  <a:pt x="5216566" y="3292517"/>
                  <a:pt x="5218145" y="3292232"/>
                </a:cubicBezTo>
                <a:close/>
                <a:moveTo>
                  <a:pt x="5073182" y="3283708"/>
                </a:moveTo>
                <a:cubicBezTo>
                  <a:pt x="5068942" y="3288721"/>
                  <a:pt x="5065172" y="3294210"/>
                  <a:pt x="5060694" y="3298747"/>
                </a:cubicBezTo>
                <a:cubicBezTo>
                  <a:pt x="5061401" y="3299463"/>
                  <a:pt x="5061873" y="3299940"/>
                  <a:pt x="5062580" y="3300418"/>
                </a:cubicBezTo>
                <a:cubicBezTo>
                  <a:pt x="5066586" y="3297791"/>
                  <a:pt x="5070356" y="3294689"/>
                  <a:pt x="5074360" y="3291823"/>
                </a:cubicBezTo>
                <a:cubicBezTo>
                  <a:pt x="5074596" y="3289437"/>
                  <a:pt x="5073889" y="3286572"/>
                  <a:pt x="5073182" y="3283708"/>
                </a:cubicBezTo>
                <a:close/>
                <a:moveTo>
                  <a:pt x="5212026" y="3251499"/>
                </a:moveTo>
                <a:cubicBezTo>
                  <a:pt x="5218289" y="3250173"/>
                  <a:pt x="5222308" y="3253298"/>
                  <a:pt x="5222902" y="3259598"/>
                </a:cubicBezTo>
                <a:cubicBezTo>
                  <a:pt x="5224577" y="3277322"/>
                  <a:pt x="5203394" y="3269497"/>
                  <a:pt x="5198829" y="3281490"/>
                </a:cubicBezTo>
                <a:cubicBezTo>
                  <a:pt x="5194836" y="3266754"/>
                  <a:pt x="5196052" y="3254898"/>
                  <a:pt x="5212026" y="3251499"/>
                </a:cubicBezTo>
                <a:close/>
                <a:moveTo>
                  <a:pt x="5215120" y="3226449"/>
                </a:moveTo>
                <a:cubicBezTo>
                  <a:pt x="5231490" y="3223398"/>
                  <a:pt x="5235533" y="3231138"/>
                  <a:pt x="5230870" y="3248254"/>
                </a:cubicBezTo>
                <a:cubicBezTo>
                  <a:pt x="5222326" y="3241358"/>
                  <a:pt x="5216161" y="3236372"/>
                  <a:pt x="5209600" y="3231063"/>
                </a:cubicBezTo>
                <a:cubicBezTo>
                  <a:pt x="5212441" y="3228608"/>
                  <a:pt x="5213631" y="3226722"/>
                  <a:pt x="5215120" y="3226449"/>
                </a:cubicBezTo>
                <a:close/>
                <a:moveTo>
                  <a:pt x="5402731" y="3226080"/>
                </a:moveTo>
                <a:cubicBezTo>
                  <a:pt x="5406923" y="3224468"/>
                  <a:pt x="5410507" y="3230174"/>
                  <a:pt x="5409775" y="3234117"/>
                </a:cubicBezTo>
                <a:cubicBezTo>
                  <a:pt x="5408386" y="3241535"/>
                  <a:pt x="5403797" y="3248084"/>
                  <a:pt x="5396244" y="3249944"/>
                </a:cubicBezTo>
                <a:cubicBezTo>
                  <a:pt x="5392164" y="3250961"/>
                  <a:pt x="5389088" y="3246546"/>
                  <a:pt x="5387401" y="3235929"/>
                </a:cubicBezTo>
                <a:cubicBezTo>
                  <a:pt x="5390439" y="3233868"/>
                  <a:pt x="5396083" y="3228635"/>
                  <a:pt x="5402731" y="3226080"/>
                </a:cubicBezTo>
                <a:close/>
                <a:moveTo>
                  <a:pt x="5417332" y="3225804"/>
                </a:moveTo>
                <a:cubicBezTo>
                  <a:pt x="5420358" y="3225890"/>
                  <a:pt x="5423261" y="3229834"/>
                  <a:pt x="5425431" y="3231459"/>
                </a:cubicBezTo>
                <a:cubicBezTo>
                  <a:pt x="5425072" y="3237872"/>
                  <a:pt x="5422801" y="3241097"/>
                  <a:pt x="5418100" y="3240203"/>
                </a:cubicBezTo>
                <a:cubicBezTo>
                  <a:pt x="5416104" y="3239807"/>
                  <a:pt x="5413673" y="3236706"/>
                  <a:pt x="5413203" y="3234461"/>
                </a:cubicBezTo>
                <a:cubicBezTo>
                  <a:pt x="5412469" y="3230975"/>
                  <a:pt x="5412197" y="3225643"/>
                  <a:pt x="5417332" y="3225804"/>
                </a:cubicBezTo>
                <a:close/>
                <a:moveTo>
                  <a:pt x="5187736" y="3213364"/>
                </a:moveTo>
                <a:cubicBezTo>
                  <a:pt x="5188653" y="3213563"/>
                  <a:pt x="5189548" y="3217011"/>
                  <a:pt x="5189298" y="3218772"/>
                </a:cubicBezTo>
                <a:cubicBezTo>
                  <a:pt x="5187836" y="3229092"/>
                  <a:pt x="5180840" y="3231125"/>
                  <a:pt x="5171861" y="3229822"/>
                </a:cubicBezTo>
                <a:cubicBezTo>
                  <a:pt x="5171861" y="3227951"/>
                  <a:pt x="5171736" y="3226077"/>
                  <a:pt x="5171501" y="3224216"/>
                </a:cubicBezTo>
                <a:cubicBezTo>
                  <a:pt x="5177317" y="3221092"/>
                  <a:pt x="5178781" y="3211380"/>
                  <a:pt x="5187736" y="3213364"/>
                </a:cubicBezTo>
                <a:close/>
                <a:moveTo>
                  <a:pt x="5493343" y="3175095"/>
                </a:moveTo>
                <a:cubicBezTo>
                  <a:pt x="5494154" y="3175647"/>
                  <a:pt x="5494588" y="3177035"/>
                  <a:pt x="5494848" y="3178802"/>
                </a:cubicBezTo>
                <a:cubicBezTo>
                  <a:pt x="5492292" y="3179749"/>
                  <a:pt x="5490725" y="3178515"/>
                  <a:pt x="5489559" y="3176401"/>
                </a:cubicBezTo>
                <a:cubicBezTo>
                  <a:pt x="5491336" y="3174826"/>
                  <a:pt x="5492529" y="3174543"/>
                  <a:pt x="5493343" y="3175095"/>
                </a:cubicBezTo>
                <a:close/>
                <a:moveTo>
                  <a:pt x="5475039" y="3166811"/>
                </a:moveTo>
                <a:cubicBezTo>
                  <a:pt x="5475685" y="3167822"/>
                  <a:pt x="5476355" y="3168430"/>
                  <a:pt x="5476461" y="3169129"/>
                </a:cubicBezTo>
                <a:cubicBezTo>
                  <a:pt x="5476672" y="3170445"/>
                  <a:pt x="5475904" y="3171340"/>
                  <a:pt x="5474567" y="3170871"/>
                </a:cubicBezTo>
                <a:cubicBezTo>
                  <a:pt x="5474039" y="3170682"/>
                  <a:pt x="5473559" y="3169532"/>
                  <a:pt x="5473586" y="3168838"/>
                </a:cubicBezTo>
                <a:cubicBezTo>
                  <a:pt x="5473609" y="3168242"/>
                  <a:pt x="5474379" y="3167675"/>
                  <a:pt x="5475039" y="3166811"/>
                </a:cubicBezTo>
                <a:close/>
                <a:moveTo>
                  <a:pt x="6175486" y="3163311"/>
                </a:moveTo>
                <a:cubicBezTo>
                  <a:pt x="6180849" y="3160766"/>
                  <a:pt x="6192092" y="3170743"/>
                  <a:pt x="6191069" y="3176844"/>
                </a:cubicBezTo>
                <a:cubicBezTo>
                  <a:pt x="6190410" y="3180744"/>
                  <a:pt x="6186852" y="3183821"/>
                  <a:pt x="6188043" y="3188518"/>
                </a:cubicBezTo>
                <a:cubicBezTo>
                  <a:pt x="6188406" y="3189954"/>
                  <a:pt x="6185272" y="3191288"/>
                  <a:pt x="6183728" y="3190794"/>
                </a:cubicBezTo>
                <a:cubicBezTo>
                  <a:pt x="6173118" y="3187423"/>
                  <a:pt x="6164552" y="3195021"/>
                  <a:pt x="6154776" y="3195890"/>
                </a:cubicBezTo>
                <a:cubicBezTo>
                  <a:pt x="6152252" y="3196113"/>
                  <a:pt x="6149293" y="3198097"/>
                  <a:pt x="6147374" y="3195055"/>
                </a:cubicBezTo>
                <a:cubicBezTo>
                  <a:pt x="6145422" y="3191974"/>
                  <a:pt x="6146961" y="3189100"/>
                  <a:pt x="6149296" y="3187014"/>
                </a:cubicBezTo>
                <a:cubicBezTo>
                  <a:pt x="6154638" y="3182237"/>
                  <a:pt x="6156788" y="3177245"/>
                  <a:pt x="6154709" y="3169631"/>
                </a:cubicBezTo>
                <a:cubicBezTo>
                  <a:pt x="6153939" y="3166819"/>
                  <a:pt x="6155262" y="3166228"/>
                  <a:pt x="6156987" y="3166114"/>
                </a:cubicBezTo>
                <a:cubicBezTo>
                  <a:pt x="6158711" y="3166002"/>
                  <a:pt x="6160837" y="3166365"/>
                  <a:pt x="6161669" y="3165460"/>
                </a:cubicBezTo>
                <a:cubicBezTo>
                  <a:pt x="6166612" y="3163955"/>
                  <a:pt x="6171057" y="3165412"/>
                  <a:pt x="6175486" y="3163311"/>
                </a:cubicBezTo>
                <a:close/>
                <a:moveTo>
                  <a:pt x="5197749" y="3162299"/>
                </a:moveTo>
                <a:cubicBezTo>
                  <a:pt x="5213245" y="3172756"/>
                  <a:pt x="5195728" y="3181671"/>
                  <a:pt x="5196399" y="3191432"/>
                </a:cubicBezTo>
                <a:cubicBezTo>
                  <a:pt x="5169506" y="3180445"/>
                  <a:pt x="5195070" y="3171911"/>
                  <a:pt x="5197749" y="3162299"/>
                </a:cubicBezTo>
                <a:close/>
                <a:moveTo>
                  <a:pt x="6008094" y="3151563"/>
                </a:moveTo>
                <a:cubicBezTo>
                  <a:pt x="6008362" y="3151575"/>
                  <a:pt x="6008781" y="3152498"/>
                  <a:pt x="6008796" y="3153006"/>
                </a:cubicBezTo>
                <a:cubicBezTo>
                  <a:pt x="6008888" y="3155979"/>
                  <a:pt x="6007022" y="3156890"/>
                  <a:pt x="6004436" y="3156961"/>
                </a:cubicBezTo>
                <a:cubicBezTo>
                  <a:pt x="6004345" y="3156433"/>
                  <a:pt x="6004219" y="3155915"/>
                  <a:pt x="6004062" y="3155403"/>
                </a:cubicBezTo>
                <a:cubicBezTo>
                  <a:pt x="6005543" y="3154242"/>
                  <a:pt x="6005482" y="3151444"/>
                  <a:pt x="6008094" y="3151563"/>
                </a:cubicBezTo>
                <a:close/>
                <a:moveTo>
                  <a:pt x="6015805" y="3150339"/>
                </a:moveTo>
                <a:cubicBezTo>
                  <a:pt x="6020254" y="3148682"/>
                  <a:pt x="6021768" y="3150662"/>
                  <a:pt x="6021292" y="3155698"/>
                </a:cubicBezTo>
                <a:cubicBezTo>
                  <a:pt x="6018555" y="3154173"/>
                  <a:pt x="6016581" y="3153077"/>
                  <a:pt x="6014479" y="3151904"/>
                </a:cubicBezTo>
                <a:cubicBezTo>
                  <a:pt x="6015157" y="3151076"/>
                  <a:pt x="6015400" y="3150490"/>
                  <a:pt x="6015805" y="3150339"/>
                </a:cubicBezTo>
                <a:close/>
                <a:moveTo>
                  <a:pt x="6073192" y="3143868"/>
                </a:moveTo>
                <a:cubicBezTo>
                  <a:pt x="6074047" y="3143747"/>
                  <a:pt x="6075054" y="3144712"/>
                  <a:pt x="6075743" y="3145061"/>
                </a:cubicBezTo>
                <a:cubicBezTo>
                  <a:pt x="6075955" y="3146881"/>
                  <a:pt x="6075476" y="3147898"/>
                  <a:pt x="6074111" y="3147873"/>
                </a:cubicBezTo>
                <a:cubicBezTo>
                  <a:pt x="6073531" y="3147862"/>
                  <a:pt x="6072696" y="3147108"/>
                  <a:pt x="6072455" y="3146500"/>
                </a:cubicBezTo>
                <a:cubicBezTo>
                  <a:pt x="6072079" y="3145558"/>
                  <a:pt x="6071743" y="3144073"/>
                  <a:pt x="6073192" y="3143868"/>
                </a:cubicBezTo>
                <a:close/>
                <a:moveTo>
                  <a:pt x="6064919" y="3141709"/>
                </a:moveTo>
                <a:cubicBezTo>
                  <a:pt x="6066017" y="3141052"/>
                  <a:pt x="6067303" y="3142481"/>
                  <a:pt x="6067289" y="3143623"/>
                </a:cubicBezTo>
                <a:cubicBezTo>
                  <a:pt x="6067261" y="3145778"/>
                  <a:pt x="6066290" y="3147837"/>
                  <a:pt x="6064260" y="3148730"/>
                </a:cubicBezTo>
                <a:cubicBezTo>
                  <a:pt x="6063162" y="3149213"/>
                  <a:pt x="6062084" y="3148125"/>
                  <a:pt x="6061092" y="3145222"/>
                </a:cubicBezTo>
                <a:cubicBezTo>
                  <a:pt x="6061846" y="3144496"/>
                  <a:pt x="6063176" y="3142752"/>
                  <a:pt x="6064919" y="3141709"/>
                </a:cubicBezTo>
                <a:close/>
                <a:moveTo>
                  <a:pt x="5501700" y="3136900"/>
                </a:moveTo>
                <a:cubicBezTo>
                  <a:pt x="5510979" y="3138648"/>
                  <a:pt x="5517154" y="3141476"/>
                  <a:pt x="5518792" y="3154909"/>
                </a:cubicBezTo>
                <a:cubicBezTo>
                  <a:pt x="5509762" y="3150122"/>
                  <a:pt x="5504827" y="3145632"/>
                  <a:pt x="5501700" y="3136900"/>
                </a:cubicBezTo>
                <a:close/>
                <a:moveTo>
                  <a:pt x="5480780" y="3136417"/>
                </a:moveTo>
                <a:cubicBezTo>
                  <a:pt x="5478410" y="3143713"/>
                  <a:pt x="5472081" y="3145252"/>
                  <a:pt x="5471033" y="3152854"/>
                </a:cubicBezTo>
                <a:cubicBezTo>
                  <a:pt x="5467470" y="3142175"/>
                  <a:pt x="5474240" y="3140576"/>
                  <a:pt x="5480780" y="3136417"/>
                </a:cubicBezTo>
                <a:close/>
                <a:moveTo>
                  <a:pt x="5653882" y="3135795"/>
                </a:moveTo>
                <a:cubicBezTo>
                  <a:pt x="5655303" y="3135710"/>
                  <a:pt x="5655752" y="3136852"/>
                  <a:pt x="5656067" y="3138005"/>
                </a:cubicBezTo>
                <a:cubicBezTo>
                  <a:pt x="5656193" y="3139378"/>
                  <a:pt x="5655555" y="3140429"/>
                  <a:pt x="5654225" y="3140130"/>
                </a:cubicBezTo>
                <a:cubicBezTo>
                  <a:pt x="5653329" y="3139931"/>
                  <a:pt x="5652203" y="3138940"/>
                  <a:pt x="5651959" y="3138082"/>
                </a:cubicBezTo>
                <a:cubicBezTo>
                  <a:pt x="5651630" y="3136923"/>
                  <a:pt x="5652561" y="3135873"/>
                  <a:pt x="5653882" y="3135795"/>
                </a:cubicBezTo>
                <a:close/>
                <a:moveTo>
                  <a:pt x="6007799" y="3133165"/>
                </a:moveTo>
                <a:cubicBezTo>
                  <a:pt x="6012662" y="3135346"/>
                  <a:pt x="6008175" y="3138704"/>
                  <a:pt x="6008840" y="3141414"/>
                </a:cubicBezTo>
                <a:cubicBezTo>
                  <a:pt x="6000750" y="3139638"/>
                  <a:pt x="6007514" y="3135994"/>
                  <a:pt x="6007799" y="3133165"/>
                </a:cubicBezTo>
                <a:close/>
                <a:moveTo>
                  <a:pt x="5854760" y="3126763"/>
                </a:moveTo>
                <a:cubicBezTo>
                  <a:pt x="5855835" y="3126170"/>
                  <a:pt x="5857193" y="3126613"/>
                  <a:pt x="5857531" y="3127961"/>
                </a:cubicBezTo>
                <a:cubicBezTo>
                  <a:pt x="5858100" y="3130256"/>
                  <a:pt x="5855275" y="3129275"/>
                  <a:pt x="5854995" y="3130475"/>
                </a:cubicBezTo>
                <a:cubicBezTo>
                  <a:pt x="5853123" y="3131724"/>
                  <a:pt x="5852480" y="3130209"/>
                  <a:pt x="5852647" y="3129356"/>
                </a:cubicBezTo>
                <a:cubicBezTo>
                  <a:pt x="5852849" y="3128367"/>
                  <a:pt x="5853830" y="3127277"/>
                  <a:pt x="5854760" y="3126763"/>
                </a:cubicBezTo>
                <a:close/>
                <a:moveTo>
                  <a:pt x="5500247" y="3122014"/>
                </a:moveTo>
                <a:cubicBezTo>
                  <a:pt x="5502211" y="3122699"/>
                  <a:pt x="5503411" y="3123783"/>
                  <a:pt x="5503319" y="3125284"/>
                </a:cubicBezTo>
                <a:cubicBezTo>
                  <a:pt x="5503248" y="3126489"/>
                  <a:pt x="5503001" y="3128473"/>
                  <a:pt x="5501099" y="3128245"/>
                </a:cubicBezTo>
                <a:cubicBezTo>
                  <a:pt x="5500336" y="3128153"/>
                  <a:pt x="5499226" y="3126743"/>
                  <a:pt x="5499174" y="3125883"/>
                </a:cubicBezTo>
                <a:cubicBezTo>
                  <a:pt x="5499099" y="3124628"/>
                  <a:pt x="5499842" y="3123326"/>
                  <a:pt x="5500247" y="3122014"/>
                </a:cubicBezTo>
                <a:close/>
                <a:moveTo>
                  <a:pt x="6027007" y="3118809"/>
                </a:moveTo>
                <a:cubicBezTo>
                  <a:pt x="6027385" y="3118691"/>
                  <a:pt x="6028117" y="3119705"/>
                  <a:pt x="6028549" y="3120085"/>
                </a:cubicBezTo>
                <a:cubicBezTo>
                  <a:pt x="6028288" y="3121932"/>
                  <a:pt x="6027016" y="3121924"/>
                  <a:pt x="6025929" y="3122112"/>
                </a:cubicBezTo>
                <a:cubicBezTo>
                  <a:pt x="6024745" y="3122317"/>
                  <a:pt x="6023340" y="3122265"/>
                  <a:pt x="6024137" y="3120595"/>
                </a:cubicBezTo>
                <a:cubicBezTo>
                  <a:pt x="6024560" y="3119716"/>
                  <a:pt x="6025941" y="3119139"/>
                  <a:pt x="6027007" y="3118809"/>
                </a:cubicBezTo>
                <a:close/>
                <a:moveTo>
                  <a:pt x="5285442" y="3111505"/>
                </a:moveTo>
                <a:cubicBezTo>
                  <a:pt x="5286819" y="3111326"/>
                  <a:pt x="5288741" y="3115269"/>
                  <a:pt x="5290007" y="3116838"/>
                </a:cubicBezTo>
                <a:cubicBezTo>
                  <a:pt x="5287998" y="3123070"/>
                  <a:pt x="5283607" y="3122277"/>
                  <a:pt x="5279737" y="3122276"/>
                </a:cubicBezTo>
                <a:cubicBezTo>
                  <a:pt x="5275521" y="3122265"/>
                  <a:pt x="5270695" y="3121248"/>
                  <a:pt x="5274453" y="3115958"/>
                </a:cubicBezTo>
                <a:cubicBezTo>
                  <a:pt x="5276439" y="3113174"/>
                  <a:pt x="5281561" y="3112008"/>
                  <a:pt x="5285442" y="3111505"/>
                </a:cubicBezTo>
                <a:close/>
                <a:moveTo>
                  <a:pt x="5361208" y="3111500"/>
                </a:moveTo>
                <a:cubicBezTo>
                  <a:pt x="5367757" y="3111518"/>
                  <a:pt x="5374306" y="3116412"/>
                  <a:pt x="5380856" y="3119131"/>
                </a:cubicBezTo>
                <a:cubicBezTo>
                  <a:pt x="5382789" y="3119429"/>
                  <a:pt x="5384711" y="3119379"/>
                  <a:pt x="5386634" y="3118995"/>
                </a:cubicBezTo>
                <a:cubicBezTo>
                  <a:pt x="5402878" y="3103103"/>
                  <a:pt x="5405980" y="3121510"/>
                  <a:pt x="5411707" y="3129403"/>
                </a:cubicBezTo>
                <a:cubicBezTo>
                  <a:pt x="5422379" y="3144099"/>
                  <a:pt x="5400947" y="3138169"/>
                  <a:pt x="5400202" y="3145972"/>
                </a:cubicBezTo>
                <a:cubicBezTo>
                  <a:pt x="5404490" y="3151837"/>
                  <a:pt x="5408786" y="3157717"/>
                  <a:pt x="5413075" y="3163594"/>
                </a:cubicBezTo>
                <a:cubicBezTo>
                  <a:pt x="5414140" y="3174264"/>
                  <a:pt x="5434829" y="3185646"/>
                  <a:pt x="5411897" y="3195418"/>
                </a:cubicBezTo>
                <a:cubicBezTo>
                  <a:pt x="5394223" y="3196175"/>
                  <a:pt x="5376551" y="3197427"/>
                  <a:pt x="5358877" y="3197554"/>
                </a:cubicBezTo>
                <a:cubicBezTo>
                  <a:pt x="5334862" y="3197726"/>
                  <a:pt x="5324709" y="3183539"/>
                  <a:pt x="5329534" y="3157740"/>
                </a:cubicBezTo>
                <a:cubicBezTo>
                  <a:pt x="5324977" y="3157670"/>
                  <a:pt x="5320412" y="3157567"/>
                  <a:pt x="5315856" y="3157482"/>
                </a:cubicBezTo>
                <a:cubicBezTo>
                  <a:pt x="5305408" y="3164253"/>
                  <a:pt x="5319138" y="3182670"/>
                  <a:pt x="5309444" y="3182708"/>
                </a:cubicBezTo>
                <a:cubicBezTo>
                  <a:pt x="5285612" y="3182768"/>
                  <a:pt x="5270623" y="3203978"/>
                  <a:pt x="5247925" y="3204040"/>
                </a:cubicBezTo>
                <a:cubicBezTo>
                  <a:pt x="5247848" y="3199190"/>
                  <a:pt x="5247778" y="3194330"/>
                  <a:pt x="5247700" y="3189493"/>
                </a:cubicBezTo>
                <a:cubicBezTo>
                  <a:pt x="5272096" y="3185498"/>
                  <a:pt x="5287699" y="3163992"/>
                  <a:pt x="5310977" y="3157768"/>
                </a:cubicBezTo>
                <a:cubicBezTo>
                  <a:pt x="5310353" y="3139210"/>
                  <a:pt x="5321660" y="3137164"/>
                  <a:pt x="5336170" y="3139561"/>
                </a:cubicBezTo>
                <a:cubicBezTo>
                  <a:pt x="5343396" y="3131847"/>
                  <a:pt x="5363963" y="3140388"/>
                  <a:pt x="5360462" y="3119613"/>
                </a:cubicBezTo>
                <a:cubicBezTo>
                  <a:pt x="5354953" y="3116228"/>
                  <a:pt x="5352596" y="3111468"/>
                  <a:pt x="5361208" y="3111500"/>
                </a:cubicBezTo>
                <a:close/>
                <a:moveTo>
                  <a:pt x="6063193" y="3109947"/>
                </a:moveTo>
                <a:cubicBezTo>
                  <a:pt x="6064358" y="3110787"/>
                  <a:pt x="6065298" y="3112527"/>
                  <a:pt x="6066295" y="3113496"/>
                </a:cubicBezTo>
                <a:cubicBezTo>
                  <a:pt x="6070010" y="3117104"/>
                  <a:pt x="6063700" y="3116482"/>
                  <a:pt x="6063871" y="3118711"/>
                </a:cubicBezTo>
                <a:cubicBezTo>
                  <a:pt x="6065361" y="3120151"/>
                  <a:pt x="6066855" y="3121592"/>
                  <a:pt x="6068346" y="3123033"/>
                </a:cubicBezTo>
                <a:cubicBezTo>
                  <a:pt x="6069164" y="3125978"/>
                  <a:pt x="6075532" y="3128167"/>
                  <a:pt x="6069566" y="3132032"/>
                </a:cubicBezTo>
                <a:cubicBezTo>
                  <a:pt x="6064638" y="3133105"/>
                  <a:pt x="6059736" y="3134320"/>
                  <a:pt x="6054777" y="3135216"/>
                </a:cubicBezTo>
                <a:cubicBezTo>
                  <a:pt x="6048040" y="3136434"/>
                  <a:pt x="6044496" y="3132942"/>
                  <a:pt x="6044595" y="3125462"/>
                </a:cubicBezTo>
                <a:cubicBezTo>
                  <a:pt x="6043311" y="3125660"/>
                  <a:pt x="6042024" y="3125859"/>
                  <a:pt x="6040739" y="3126055"/>
                </a:cubicBezTo>
                <a:cubicBezTo>
                  <a:pt x="6038135" y="3128466"/>
                  <a:pt x="6042889" y="3132972"/>
                  <a:pt x="6040168" y="3133453"/>
                </a:cubicBezTo>
                <a:cubicBezTo>
                  <a:pt x="6033478" y="3134635"/>
                  <a:pt x="6030300" y="3141320"/>
                  <a:pt x="6023928" y="3142444"/>
                </a:cubicBezTo>
                <a:cubicBezTo>
                  <a:pt x="6023668" y="3141085"/>
                  <a:pt x="6023413" y="3139725"/>
                  <a:pt x="6023154" y="3138366"/>
                </a:cubicBezTo>
                <a:cubicBezTo>
                  <a:pt x="6029813" y="3136057"/>
                  <a:pt x="6033147" y="3129254"/>
                  <a:pt x="6039382" y="3126370"/>
                </a:cubicBezTo>
                <a:cubicBezTo>
                  <a:pt x="6038304" y="3121193"/>
                  <a:pt x="6041380" y="3120065"/>
                  <a:pt x="6045572" y="3120027"/>
                </a:cubicBezTo>
                <a:cubicBezTo>
                  <a:pt x="6047226" y="3117509"/>
                  <a:pt x="6053419" y="3118908"/>
                  <a:pt x="6051423" y="3113243"/>
                </a:cubicBezTo>
                <a:cubicBezTo>
                  <a:pt x="6049711" y="3112561"/>
                  <a:pt x="6048817" y="3111338"/>
                  <a:pt x="6051238" y="3110928"/>
                </a:cubicBezTo>
                <a:cubicBezTo>
                  <a:pt x="6053078" y="3110615"/>
                  <a:pt x="6055156" y="3111669"/>
                  <a:pt x="6057128" y="3112114"/>
                </a:cubicBezTo>
                <a:cubicBezTo>
                  <a:pt x="6057686" y="3112104"/>
                  <a:pt x="6058223" y="3111996"/>
                  <a:pt x="6058746" y="3111794"/>
                </a:cubicBezTo>
                <a:cubicBezTo>
                  <a:pt x="6060640" y="3109165"/>
                  <a:pt x="6062028" y="3109107"/>
                  <a:pt x="6063193" y="3109947"/>
                </a:cubicBezTo>
                <a:close/>
                <a:moveTo>
                  <a:pt x="5329262" y="3107669"/>
                </a:moveTo>
                <a:cubicBezTo>
                  <a:pt x="5331136" y="3107941"/>
                  <a:pt x="5332837" y="3109427"/>
                  <a:pt x="5334266" y="3110201"/>
                </a:cubicBezTo>
                <a:cubicBezTo>
                  <a:pt x="5334806" y="3112552"/>
                  <a:pt x="5333943" y="3113627"/>
                  <a:pt x="5332353" y="3114022"/>
                </a:cubicBezTo>
                <a:cubicBezTo>
                  <a:pt x="5329733" y="3114672"/>
                  <a:pt x="5328614" y="3112711"/>
                  <a:pt x="5327660" y="3110872"/>
                </a:cubicBezTo>
                <a:cubicBezTo>
                  <a:pt x="5326802" y="3109220"/>
                  <a:pt x="5327778" y="3107455"/>
                  <a:pt x="5329262" y="3107669"/>
                </a:cubicBezTo>
                <a:close/>
                <a:moveTo>
                  <a:pt x="5642111" y="3104756"/>
                </a:moveTo>
                <a:cubicBezTo>
                  <a:pt x="5642521" y="3104748"/>
                  <a:pt x="5643152" y="3105103"/>
                  <a:pt x="5644147" y="3106056"/>
                </a:cubicBezTo>
                <a:cubicBezTo>
                  <a:pt x="5644622" y="3113824"/>
                  <a:pt x="5640895" y="3119146"/>
                  <a:pt x="5634372" y="3122837"/>
                </a:cubicBezTo>
                <a:cubicBezTo>
                  <a:pt x="5629500" y="3125593"/>
                  <a:pt x="5624623" y="3128342"/>
                  <a:pt x="5617851" y="3132165"/>
                </a:cubicBezTo>
                <a:cubicBezTo>
                  <a:pt x="5622891" y="3119811"/>
                  <a:pt x="5629805" y="3112261"/>
                  <a:pt x="5640526" y="3108267"/>
                </a:cubicBezTo>
                <a:cubicBezTo>
                  <a:pt x="5641642" y="3108058"/>
                  <a:pt x="5640881" y="3104775"/>
                  <a:pt x="5642111" y="3104756"/>
                </a:cubicBezTo>
                <a:close/>
                <a:moveTo>
                  <a:pt x="5521187" y="3100007"/>
                </a:moveTo>
                <a:cubicBezTo>
                  <a:pt x="5521563" y="3100970"/>
                  <a:pt x="5521931" y="3101935"/>
                  <a:pt x="5522305" y="3102896"/>
                </a:cubicBezTo>
                <a:cubicBezTo>
                  <a:pt x="5521312" y="3104969"/>
                  <a:pt x="5519112" y="3106536"/>
                  <a:pt x="5517813" y="3104577"/>
                </a:cubicBezTo>
                <a:cubicBezTo>
                  <a:pt x="5515951" y="3101770"/>
                  <a:pt x="5519650" y="3101307"/>
                  <a:pt x="5521187" y="3100007"/>
                </a:cubicBezTo>
                <a:close/>
                <a:moveTo>
                  <a:pt x="6030185" y="3099883"/>
                </a:moveTo>
                <a:cubicBezTo>
                  <a:pt x="6031260" y="3100110"/>
                  <a:pt x="6032322" y="3100338"/>
                  <a:pt x="6033395" y="3100568"/>
                </a:cubicBezTo>
                <a:cubicBezTo>
                  <a:pt x="6036883" y="3104788"/>
                  <a:pt x="6034375" y="3108241"/>
                  <a:pt x="6031829" y="3111541"/>
                </a:cubicBezTo>
                <a:cubicBezTo>
                  <a:pt x="6029339" y="3114770"/>
                  <a:pt x="6026274" y="3114404"/>
                  <a:pt x="6022319" y="3112375"/>
                </a:cubicBezTo>
                <a:cubicBezTo>
                  <a:pt x="6025811" y="3108421"/>
                  <a:pt x="6033421" y="3107196"/>
                  <a:pt x="6030185" y="3099883"/>
                </a:cubicBezTo>
                <a:close/>
                <a:moveTo>
                  <a:pt x="5882537" y="3099778"/>
                </a:moveTo>
                <a:cubicBezTo>
                  <a:pt x="5884686" y="3101505"/>
                  <a:pt x="5884669" y="3103463"/>
                  <a:pt x="5884973" y="3105295"/>
                </a:cubicBezTo>
                <a:cubicBezTo>
                  <a:pt x="5883823" y="3105454"/>
                  <a:pt x="5882675" y="3105617"/>
                  <a:pt x="5881532" y="3105775"/>
                </a:cubicBezTo>
                <a:cubicBezTo>
                  <a:pt x="5881848" y="3103896"/>
                  <a:pt x="5882165" y="3102016"/>
                  <a:pt x="5882537" y="3099778"/>
                </a:cubicBezTo>
                <a:close/>
                <a:moveTo>
                  <a:pt x="6031147" y="3099715"/>
                </a:moveTo>
                <a:lnTo>
                  <a:pt x="6031205" y="3099739"/>
                </a:lnTo>
                <a:cubicBezTo>
                  <a:pt x="6031190" y="3099734"/>
                  <a:pt x="6031172" y="3099732"/>
                  <a:pt x="6031156" y="3099729"/>
                </a:cubicBezTo>
                <a:cubicBezTo>
                  <a:pt x="6031152" y="3099723"/>
                  <a:pt x="6031152" y="3099720"/>
                  <a:pt x="6031147" y="3099715"/>
                </a:cubicBezTo>
                <a:close/>
                <a:moveTo>
                  <a:pt x="5930289" y="3098898"/>
                </a:moveTo>
                <a:cubicBezTo>
                  <a:pt x="5933310" y="3098890"/>
                  <a:pt x="5931908" y="3102684"/>
                  <a:pt x="5932942" y="3104586"/>
                </a:cubicBezTo>
                <a:cubicBezTo>
                  <a:pt x="5931881" y="3105486"/>
                  <a:pt x="5931692" y="3109340"/>
                  <a:pt x="5929285" y="3105661"/>
                </a:cubicBezTo>
                <a:cubicBezTo>
                  <a:pt x="5929178" y="3105029"/>
                  <a:pt x="5929073" y="3104399"/>
                  <a:pt x="5928966" y="3103766"/>
                </a:cubicBezTo>
                <a:cubicBezTo>
                  <a:pt x="5929255" y="3102028"/>
                  <a:pt x="5927146" y="3098904"/>
                  <a:pt x="5930289" y="3098898"/>
                </a:cubicBezTo>
                <a:close/>
                <a:moveTo>
                  <a:pt x="5172878" y="3098799"/>
                </a:moveTo>
                <a:cubicBezTo>
                  <a:pt x="5173164" y="3115152"/>
                  <a:pt x="5168885" y="3120534"/>
                  <a:pt x="5158801" y="3121216"/>
                </a:cubicBezTo>
                <a:lnTo>
                  <a:pt x="5158800" y="3121192"/>
                </a:lnTo>
                <a:cubicBezTo>
                  <a:pt x="5162471" y="3115364"/>
                  <a:pt x="5166131" y="3109534"/>
                  <a:pt x="5172878" y="3098799"/>
                </a:cubicBezTo>
                <a:close/>
                <a:moveTo>
                  <a:pt x="6090202" y="3089477"/>
                </a:moveTo>
                <a:cubicBezTo>
                  <a:pt x="6091957" y="3089079"/>
                  <a:pt x="6093735" y="3089384"/>
                  <a:pt x="6095562" y="3090811"/>
                </a:cubicBezTo>
                <a:cubicBezTo>
                  <a:pt x="6097306" y="3092177"/>
                  <a:pt x="6096712" y="3094875"/>
                  <a:pt x="6095578" y="3095661"/>
                </a:cubicBezTo>
                <a:cubicBezTo>
                  <a:pt x="6091153" y="3098743"/>
                  <a:pt x="6088852" y="3092971"/>
                  <a:pt x="6084992" y="3092355"/>
                </a:cubicBezTo>
                <a:cubicBezTo>
                  <a:pt x="6086718" y="3090973"/>
                  <a:pt x="6088448" y="3089873"/>
                  <a:pt x="6090202" y="3089477"/>
                </a:cubicBezTo>
                <a:close/>
                <a:moveTo>
                  <a:pt x="5527166" y="3087945"/>
                </a:moveTo>
                <a:cubicBezTo>
                  <a:pt x="5527962" y="3088439"/>
                  <a:pt x="5528717" y="3088698"/>
                  <a:pt x="5528708" y="3088939"/>
                </a:cubicBezTo>
                <a:cubicBezTo>
                  <a:pt x="5528669" y="3090406"/>
                  <a:pt x="5528526" y="3091901"/>
                  <a:pt x="5527074" y="3092801"/>
                </a:cubicBezTo>
                <a:cubicBezTo>
                  <a:pt x="5526787" y="3092302"/>
                  <a:pt x="5526212" y="3091773"/>
                  <a:pt x="5526265" y="3091318"/>
                </a:cubicBezTo>
                <a:cubicBezTo>
                  <a:pt x="5526397" y="3090218"/>
                  <a:pt x="5526822" y="3089151"/>
                  <a:pt x="5527166" y="3087945"/>
                </a:cubicBezTo>
                <a:close/>
                <a:moveTo>
                  <a:pt x="5922795" y="3082102"/>
                </a:moveTo>
                <a:cubicBezTo>
                  <a:pt x="5923460" y="3081292"/>
                  <a:pt x="5924318" y="3081607"/>
                  <a:pt x="5924760" y="3082456"/>
                </a:cubicBezTo>
                <a:cubicBezTo>
                  <a:pt x="5925406" y="3083702"/>
                  <a:pt x="5924777" y="3084622"/>
                  <a:pt x="5923766" y="3085357"/>
                </a:cubicBezTo>
                <a:cubicBezTo>
                  <a:pt x="5922747" y="3085771"/>
                  <a:pt x="5921964" y="3085369"/>
                  <a:pt x="5921934" y="3084374"/>
                </a:cubicBezTo>
                <a:cubicBezTo>
                  <a:pt x="5921910" y="3083615"/>
                  <a:pt x="5922301" y="3082706"/>
                  <a:pt x="5922795" y="3082102"/>
                </a:cubicBezTo>
                <a:close/>
                <a:moveTo>
                  <a:pt x="6047959" y="3078424"/>
                </a:moveTo>
                <a:cubicBezTo>
                  <a:pt x="6048565" y="3078340"/>
                  <a:pt x="6049275" y="3078975"/>
                  <a:pt x="6050335" y="3079481"/>
                </a:cubicBezTo>
                <a:cubicBezTo>
                  <a:pt x="6049466" y="3080306"/>
                  <a:pt x="6049001" y="3081095"/>
                  <a:pt x="6048370" y="3081266"/>
                </a:cubicBezTo>
                <a:cubicBezTo>
                  <a:pt x="6047214" y="3081576"/>
                  <a:pt x="6045985" y="3081215"/>
                  <a:pt x="6046137" y="3079731"/>
                </a:cubicBezTo>
                <a:cubicBezTo>
                  <a:pt x="6046190" y="3079210"/>
                  <a:pt x="6047275" y="3078517"/>
                  <a:pt x="6047959" y="3078424"/>
                </a:cubicBezTo>
                <a:close/>
                <a:moveTo>
                  <a:pt x="6046076" y="3064136"/>
                </a:moveTo>
                <a:cubicBezTo>
                  <a:pt x="6047475" y="3064214"/>
                  <a:pt x="6047928" y="3065301"/>
                  <a:pt x="6048021" y="3066497"/>
                </a:cubicBezTo>
                <a:cubicBezTo>
                  <a:pt x="6048121" y="3067800"/>
                  <a:pt x="6047362" y="3068591"/>
                  <a:pt x="6045705" y="3069238"/>
                </a:cubicBezTo>
                <a:cubicBezTo>
                  <a:pt x="6045124" y="3068582"/>
                  <a:pt x="6043973" y="3067860"/>
                  <a:pt x="6043841" y="3066982"/>
                </a:cubicBezTo>
                <a:cubicBezTo>
                  <a:pt x="6043630" y="3065599"/>
                  <a:pt x="6044075" y="3064025"/>
                  <a:pt x="6046076" y="3064136"/>
                </a:cubicBezTo>
                <a:close/>
                <a:moveTo>
                  <a:pt x="5901015" y="3063545"/>
                </a:moveTo>
                <a:cubicBezTo>
                  <a:pt x="5901954" y="3063507"/>
                  <a:pt x="5902943" y="3063725"/>
                  <a:pt x="5904016" y="3064355"/>
                </a:cubicBezTo>
                <a:cubicBezTo>
                  <a:pt x="5901002" y="3068223"/>
                  <a:pt x="5897263" y="3068437"/>
                  <a:pt x="5893097" y="3066534"/>
                </a:cubicBezTo>
                <a:cubicBezTo>
                  <a:pt x="5895840" y="3066073"/>
                  <a:pt x="5898198" y="3063659"/>
                  <a:pt x="5901015" y="3063545"/>
                </a:cubicBezTo>
                <a:close/>
                <a:moveTo>
                  <a:pt x="5508733" y="3060730"/>
                </a:moveTo>
                <a:cubicBezTo>
                  <a:pt x="5515032" y="3060409"/>
                  <a:pt x="5520998" y="3062531"/>
                  <a:pt x="5526456" y="3068557"/>
                </a:cubicBezTo>
                <a:cubicBezTo>
                  <a:pt x="5531665" y="3074320"/>
                  <a:pt x="5527992" y="3083292"/>
                  <a:pt x="5523604" y="3085332"/>
                </a:cubicBezTo>
                <a:cubicBezTo>
                  <a:pt x="5506463" y="3093326"/>
                  <a:pt x="5501974" y="3072000"/>
                  <a:pt x="5489001" y="3067554"/>
                </a:cubicBezTo>
                <a:cubicBezTo>
                  <a:pt x="5495797" y="3063813"/>
                  <a:pt x="5502433" y="3061051"/>
                  <a:pt x="5508733" y="3060730"/>
                </a:cubicBezTo>
                <a:close/>
                <a:moveTo>
                  <a:pt x="5295078" y="3060700"/>
                </a:moveTo>
                <a:cubicBezTo>
                  <a:pt x="5298650" y="3062131"/>
                  <a:pt x="5302184" y="3063559"/>
                  <a:pt x="5305757" y="3064998"/>
                </a:cubicBezTo>
                <a:cubicBezTo>
                  <a:pt x="5315283" y="3081671"/>
                  <a:pt x="5304542" y="3092102"/>
                  <a:pt x="5293764" y="3101980"/>
                </a:cubicBezTo>
                <a:cubicBezTo>
                  <a:pt x="5283223" y="3111650"/>
                  <a:pt x="5272853" y="3108543"/>
                  <a:pt x="5260400" y="3099160"/>
                </a:cubicBezTo>
                <a:cubicBezTo>
                  <a:pt x="5274838" y="3087583"/>
                  <a:pt x="5301874" y="3087917"/>
                  <a:pt x="5295078" y="3060700"/>
                </a:cubicBezTo>
                <a:close/>
                <a:moveTo>
                  <a:pt x="5311201" y="3060699"/>
                </a:moveTo>
                <a:cubicBezTo>
                  <a:pt x="5311201" y="3060699"/>
                  <a:pt x="5311386" y="3060819"/>
                  <a:pt x="5311386" y="3060819"/>
                </a:cubicBezTo>
                <a:cubicBezTo>
                  <a:pt x="5311337" y="3060793"/>
                  <a:pt x="5311275" y="3060775"/>
                  <a:pt x="5311225" y="3060756"/>
                </a:cubicBezTo>
                <a:cubicBezTo>
                  <a:pt x="5311213" y="3060732"/>
                  <a:pt x="5311214" y="3060718"/>
                  <a:pt x="5311201" y="3060699"/>
                </a:cubicBezTo>
                <a:close/>
                <a:moveTo>
                  <a:pt x="5699247" y="3058399"/>
                </a:moveTo>
                <a:cubicBezTo>
                  <a:pt x="5701323" y="3058465"/>
                  <a:pt x="5703325" y="3058988"/>
                  <a:pt x="5705057" y="3060045"/>
                </a:cubicBezTo>
                <a:cubicBezTo>
                  <a:pt x="5706980" y="3061221"/>
                  <a:pt x="5709625" y="3062810"/>
                  <a:pt x="5706386" y="3065441"/>
                </a:cubicBezTo>
                <a:cubicBezTo>
                  <a:pt x="5699621" y="3070934"/>
                  <a:pt x="5693866" y="3078069"/>
                  <a:pt x="5684260" y="3079034"/>
                </a:cubicBezTo>
                <a:cubicBezTo>
                  <a:pt x="5681643" y="3081447"/>
                  <a:pt x="5679575" y="3079289"/>
                  <a:pt x="5678443" y="3077561"/>
                </a:cubicBezTo>
                <a:cubicBezTo>
                  <a:pt x="5676716" y="3074930"/>
                  <a:pt x="5680849" y="3075585"/>
                  <a:pt x="5681321" y="3073701"/>
                </a:cubicBezTo>
                <a:cubicBezTo>
                  <a:pt x="5681819" y="3071718"/>
                  <a:pt x="5683081" y="3069940"/>
                  <a:pt x="5683832" y="3068005"/>
                </a:cubicBezTo>
                <a:cubicBezTo>
                  <a:pt x="5686120" y="3062107"/>
                  <a:pt x="5693018" y="3058200"/>
                  <a:pt x="5699247" y="3058399"/>
                </a:cubicBezTo>
                <a:close/>
                <a:moveTo>
                  <a:pt x="6009453" y="3055707"/>
                </a:moveTo>
                <a:cubicBezTo>
                  <a:pt x="6011430" y="3055504"/>
                  <a:pt x="6012716" y="3054974"/>
                  <a:pt x="6013164" y="3056394"/>
                </a:cubicBezTo>
                <a:cubicBezTo>
                  <a:pt x="6013299" y="3056823"/>
                  <a:pt x="6012399" y="3058090"/>
                  <a:pt x="6012009" y="3058074"/>
                </a:cubicBezTo>
                <a:cubicBezTo>
                  <a:pt x="6011001" y="3058028"/>
                  <a:pt x="6009967" y="3057561"/>
                  <a:pt x="6009059" y="3057059"/>
                </a:cubicBezTo>
                <a:cubicBezTo>
                  <a:pt x="6008932" y="3056987"/>
                  <a:pt x="6009429" y="3055781"/>
                  <a:pt x="6009453" y="3055707"/>
                </a:cubicBezTo>
                <a:close/>
                <a:moveTo>
                  <a:pt x="5681726" y="3042752"/>
                </a:moveTo>
                <a:cubicBezTo>
                  <a:pt x="5681753" y="3043383"/>
                  <a:pt x="5682078" y="3043747"/>
                  <a:pt x="5682702" y="3043851"/>
                </a:cubicBezTo>
                <a:cubicBezTo>
                  <a:pt x="5683022" y="3045236"/>
                  <a:pt x="5683348" y="3046622"/>
                  <a:pt x="5683668" y="3048006"/>
                </a:cubicBezTo>
                <a:cubicBezTo>
                  <a:pt x="5682899" y="3047920"/>
                  <a:pt x="5681739" y="3048119"/>
                  <a:pt x="5681424" y="3047694"/>
                </a:cubicBezTo>
                <a:cubicBezTo>
                  <a:pt x="5680217" y="3046070"/>
                  <a:pt x="5678529" y="3044188"/>
                  <a:pt x="5681726" y="3042752"/>
                </a:cubicBezTo>
                <a:close/>
                <a:moveTo>
                  <a:pt x="6020409" y="3039318"/>
                </a:moveTo>
                <a:cubicBezTo>
                  <a:pt x="6021137" y="3039494"/>
                  <a:pt x="6021781" y="3040020"/>
                  <a:pt x="6022275" y="3040970"/>
                </a:cubicBezTo>
                <a:cubicBezTo>
                  <a:pt x="6021988" y="3041510"/>
                  <a:pt x="6021859" y="3042087"/>
                  <a:pt x="6021879" y="3042702"/>
                </a:cubicBezTo>
                <a:cubicBezTo>
                  <a:pt x="6020166" y="3043381"/>
                  <a:pt x="6018488" y="3043531"/>
                  <a:pt x="6017437" y="3041712"/>
                </a:cubicBezTo>
                <a:cubicBezTo>
                  <a:pt x="6017194" y="3041286"/>
                  <a:pt x="6017577" y="3040002"/>
                  <a:pt x="6018024" y="3039765"/>
                </a:cubicBezTo>
                <a:cubicBezTo>
                  <a:pt x="6018865" y="3039315"/>
                  <a:pt x="6019680" y="3039141"/>
                  <a:pt x="6020409" y="3039318"/>
                </a:cubicBezTo>
                <a:close/>
                <a:moveTo>
                  <a:pt x="5896422" y="3034941"/>
                </a:moveTo>
                <a:cubicBezTo>
                  <a:pt x="5897018" y="3034566"/>
                  <a:pt x="5898339" y="3035355"/>
                  <a:pt x="5900102" y="3035839"/>
                </a:cubicBezTo>
                <a:cubicBezTo>
                  <a:pt x="5898876" y="3037087"/>
                  <a:pt x="5898276" y="3038013"/>
                  <a:pt x="5897424" y="3038437"/>
                </a:cubicBezTo>
                <a:cubicBezTo>
                  <a:pt x="5896958" y="3038670"/>
                  <a:pt x="5895449" y="3037972"/>
                  <a:pt x="5895470" y="3037850"/>
                </a:cubicBezTo>
                <a:cubicBezTo>
                  <a:pt x="5895622" y="3036816"/>
                  <a:pt x="5895736" y="3035371"/>
                  <a:pt x="5896422" y="3034941"/>
                </a:cubicBezTo>
                <a:close/>
                <a:moveTo>
                  <a:pt x="5564509" y="3034415"/>
                </a:moveTo>
                <a:cubicBezTo>
                  <a:pt x="5565963" y="3035259"/>
                  <a:pt x="5566466" y="3037532"/>
                  <a:pt x="5566025" y="3041345"/>
                </a:cubicBezTo>
                <a:cubicBezTo>
                  <a:pt x="5567009" y="3044577"/>
                  <a:pt x="5569859" y="3048606"/>
                  <a:pt x="5565815" y="3050102"/>
                </a:cubicBezTo>
                <a:cubicBezTo>
                  <a:pt x="5564081" y="3050745"/>
                  <a:pt x="5557223" y="3051131"/>
                  <a:pt x="5557241" y="3044263"/>
                </a:cubicBezTo>
                <a:cubicBezTo>
                  <a:pt x="5557243" y="3042403"/>
                  <a:pt x="5553795" y="3043752"/>
                  <a:pt x="5551966" y="3044292"/>
                </a:cubicBezTo>
                <a:cubicBezTo>
                  <a:pt x="5548866" y="3045206"/>
                  <a:pt x="5547199" y="3043582"/>
                  <a:pt x="5546904" y="3040888"/>
                </a:cubicBezTo>
                <a:cubicBezTo>
                  <a:pt x="5546604" y="3038123"/>
                  <a:pt x="5548286" y="3036360"/>
                  <a:pt x="5551175" y="3036202"/>
                </a:cubicBezTo>
                <a:cubicBezTo>
                  <a:pt x="5553234" y="3036090"/>
                  <a:pt x="5555729" y="3036945"/>
                  <a:pt x="5557292" y="3036060"/>
                </a:cubicBezTo>
                <a:cubicBezTo>
                  <a:pt x="5560653" y="3034156"/>
                  <a:pt x="5563056" y="3033571"/>
                  <a:pt x="5564509" y="3034415"/>
                </a:cubicBezTo>
                <a:close/>
                <a:moveTo>
                  <a:pt x="5888779" y="3032549"/>
                </a:moveTo>
                <a:cubicBezTo>
                  <a:pt x="5893990" y="3031596"/>
                  <a:pt x="5888705" y="3036919"/>
                  <a:pt x="5891746" y="3038604"/>
                </a:cubicBezTo>
                <a:cubicBezTo>
                  <a:pt x="5894417" y="3040084"/>
                  <a:pt x="5890583" y="3042567"/>
                  <a:pt x="5890676" y="3044803"/>
                </a:cubicBezTo>
                <a:cubicBezTo>
                  <a:pt x="5887046" y="3050253"/>
                  <a:pt x="5883499" y="3055765"/>
                  <a:pt x="5879757" y="3061137"/>
                </a:cubicBezTo>
                <a:cubicBezTo>
                  <a:pt x="5875678" y="3066989"/>
                  <a:pt x="5871263" y="3062230"/>
                  <a:pt x="5866981" y="3061339"/>
                </a:cubicBezTo>
                <a:cubicBezTo>
                  <a:pt x="5864363" y="3061122"/>
                  <a:pt x="5861679" y="3061121"/>
                  <a:pt x="5858627" y="3058485"/>
                </a:cubicBezTo>
                <a:cubicBezTo>
                  <a:pt x="5862791" y="3056861"/>
                  <a:pt x="5866627" y="3055122"/>
                  <a:pt x="5864666" y="3049854"/>
                </a:cubicBezTo>
                <a:cubicBezTo>
                  <a:pt x="5864181" y="3048556"/>
                  <a:pt x="5864876" y="3048301"/>
                  <a:pt x="5868224" y="3050750"/>
                </a:cubicBezTo>
                <a:cubicBezTo>
                  <a:pt x="5870118" y="3051942"/>
                  <a:pt x="5870850" y="3054890"/>
                  <a:pt x="5874520" y="3054461"/>
                </a:cubicBezTo>
                <a:cubicBezTo>
                  <a:pt x="5873050" y="3050359"/>
                  <a:pt x="5872974" y="3046405"/>
                  <a:pt x="5875735" y="3042877"/>
                </a:cubicBezTo>
                <a:cubicBezTo>
                  <a:pt x="5877307" y="3040867"/>
                  <a:pt x="5876263" y="3036363"/>
                  <a:pt x="5879260" y="3036437"/>
                </a:cubicBezTo>
                <a:cubicBezTo>
                  <a:pt x="5883392" y="3036535"/>
                  <a:pt x="5883155" y="3040968"/>
                  <a:pt x="5883860" y="3044082"/>
                </a:cubicBezTo>
                <a:cubicBezTo>
                  <a:pt x="5887942" y="3044276"/>
                  <a:pt x="5886782" y="3041602"/>
                  <a:pt x="5886497" y="3039337"/>
                </a:cubicBezTo>
                <a:cubicBezTo>
                  <a:pt x="5886154" y="3036677"/>
                  <a:pt x="5885725" y="3033108"/>
                  <a:pt x="5888779" y="3032549"/>
                </a:cubicBezTo>
                <a:close/>
                <a:moveTo>
                  <a:pt x="5206460" y="3022626"/>
                </a:moveTo>
                <a:cubicBezTo>
                  <a:pt x="5208072" y="3022260"/>
                  <a:pt x="5212140" y="3025671"/>
                  <a:pt x="5212413" y="3027693"/>
                </a:cubicBezTo>
                <a:cubicBezTo>
                  <a:pt x="5213877" y="3038751"/>
                  <a:pt x="5201016" y="3033511"/>
                  <a:pt x="5197977" y="3039891"/>
                </a:cubicBezTo>
                <a:cubicBezTo>
                  <a:pt x="5194788" y="3029182"/>
                  <a:pt x="5198994" y="3024325"/>
                  <a:pt x="5206460" y="3022626"/>
                </a:cubicBezTo>
                <a:close/>
                <a:moveTo>
                  <a:pt x="5746083" y="3009537"/>
                </a:moveTo>
                <a:cubicBezTo>
                  <a:pt x="5746946" y="3010049"/>
                  <a:pt x="5748678" y="3010496"/>
                  <a:pt x="5749208" y="3011544"/>
                </a:cubicBezTo>
                <a:cubicBezTo>
                  <a:pt x="5749753" y="3012633"/>
                  <a:pt x="5748333" y="3013818"/>
                  <a:pt x="5747069" y="3013652"/>
                </a:cubicBezTo>
                <a:cubicBezTo>
                  <a:pt x="5746023" y="3013518"/>
                  <a:pt x="5744740" y="3012844"/>
                  <a:pt x="5744169" y="3011999"/>
                </a:cubicBezTo>
                <a:cubicBezTo>
                  <a:pt x="5743366" y="3010801"/>
                  <a:pt x="5744125" y="3009840"/>
                  <a:pt x="5746083" y="3009537"/>
                </a:cubicBezTo>
                <a:close/>
                <a:moveTo>
                  <a:pt x="5727730" y="3009219"/>
                </a:moveTo>
                <a:cubicBezTo>
                  <a:pt x="5728267" y="3008826"/>
                  <a:pt x="5728898" y="3008750"/>
                  <a:pt x="5729635" y="3009435"/>
                </a:cubicBezTo>
                <a:cubicBezTo>
                  <a:pt x="5731564" y="3011223"/>
                  <a:pt x="5728290" y="3012001"/>
                  <a:pt x="5728349" y="3013566"/>
                </a:cubicBezTo>
                <a:cubicBezTo>
                  <a:pt x="5729220" y="3013737"/>
                  <a:pt x="5730126" y="3014162"/>
                  <a:pt x="5730951" y="3014039"/>
                </a:cubicBezTo>
                <a:cubicBezTo>
                  <a:pt x="5734805" y="3013457"/>
                  <a:pt x="5735243" y="3017031"/>
                  <a:pt x="5736608" y="3019067"/>
                </a:cubicBezTo>
                <a:cubicBezTo>
                  <a:pt x="5736946" y="3019573"/>
                  <a:pt x="5734120" y="3021500"/>
                  <a:pt x="5732285" y="3020485"/>
                </a:cubicBezTo>
                <a:cubicBezTo>
                  <a:pt x="5729670" y="3019038"/>
                  <a:pt x="5724764" y="3018632"/>
                  <a:pt x="5728350" y="3013568"/>
                </a:cubicBezTo>
                <a:cubicBezTo>
                  <a:pt x="5726189" y="3013791"/>
                  <a:pt x="5724876" y="3013320"/>
                  <a:pt x="5726385" y="3010908"/>
                </a:cubicBezTo>
                <a:cubicBezTo>
                  <a:pt x="5726751" y="3010323"/>
                  <a:pt x="5727194" y="3009613"/>
                  <a:pt x="5727730" y="3009219"/>
                </a:cubicBezTo>
                <a:close/>
                <a:moveTo>
                  <a:pt x="5881889" y="3008020"/>
                </a:moveTo>
                <a:cubicBezTo>
                  <a:pt x="5883035" y="3007823"/>
                  <a:pt x="5884423" y="3007673"/>
                  <a:pt x="5884678" y="3009227"/>
                </a:cubicBezTo>
                <a:cubicBezTo>
                  <a:pt x="5884940" y="3010793"/>
                  <a:pt x="5883547" y="3011002"/>
                  <a:pt x="5882415" y="3011282"/>
                </a:cubicBezTo>
                <a:cubicBezTo>
                  <a:pt x="5881254" y="3011391"/>
                  <a:pt x="5879881" y="3011629"/>
                  <a:pt x="5879625" y="3010069"/>
                </a:cubicBezTo>
                <a:cubicBezTo>
                  <a:pt x="5879367" y="3008510"/>
                  <a:pt x="5880746" y="3008216"/>
                  <a:pt x="5881889" y="3008020"/>
                </a:cubicBezTo>
                <a:close/>
                <a:moveTo>
                  <a:pt x="5886439" y="2985238"/>
                </a:moveTo>
                <a:lnTo>
                  <a:pt x="5888980" y="2988511"/>
                </a:lnTo>
                <a:lnTo>
                  <a:pt x="5887578" y="2992201"/>
                </a:lnTo>
                <a:lnTo>
                  <a:pt x="5883316" y="2988787"/>
                </a:lnTo>
                <a:cubicBezTo>
                  <a:pt x="5883247" y="2986985"/>
                  <a:pt x="5884579" y="2985185"/>
                  <a:pt x="5886439" y="2985238"/>
                </a:cubicBezTo>
                <a:close/>
                <a:moveTo>
                  <a:pt x="5382070" y="2984501"/>
                </a:moveTo>
                <a:cubicBezTo>
                  <a:pt x="5384215" y="2984577"/>
                  <a:pt x="5386288" y="2987193"/>
                  <a:pt x="5389649" y="2989581"/>
                </a:cubicBezTo>
                <a:cubicBezTo>
                  <a:pt x="5386151" y="2991907"/>
                  <a:pt x="5384068" y="2994356"/>
                  <a:pt x="5381784" y="2994568"/>
                </a:cubicBezTo>
                <a:cubicBezTo>
                  <a:pt x="5377605" y="2994946"/>
                  <a:pt x="5373574" y="2992961"/>
                  <a:pt x="5374988" y="2987926"/>
                </a:cubicBezTo>
                <a:cubicBezTo>
                  <a:pt x="5375485" y="2986158"/>
                  <a:pt x="5379651" y="2984415"/>
                  <a:pt x="5382070" y="2984501"/>
                </a:cubicBezTo>
                <a:close/>
                <a:moveTo>
                  <a:pt x="5905735" y="2975603"/>
                </a:moveTo>
                <a:cubicBezTo>
                  <a:pt x="5907409" y="2976317"/>
                  <a:pt x="5908053" y="2978080"/>
                  <a:pt x="5907020" y="2981719"/>
                </a:cubicBezTo>
                <a:cubicBezTo>
                  <a:pt x="5909598" y="2986673"/>
                  <a:pt x="5907084" y="2991084"/>
                  <a:pt x="5909774" y="2995051"/>
                </a:cubicBezTo>
                <a:cubicBezTo>
                  <a:pt x="5911467" y="2997539"/>
                  <a:pt x="5910366" y="3001129"/>
                  <a:pt x="5907741" y="3003101"/>
                </a:cubicBezTo>
                <a:cubicBezTo>
                  <a:pt x="5906475" y="3004054"/>
                  <a:pt x="5903984" y="3004597"/>
                  <a:pt x="5902632" y="3004001"/>
                </a:cubicBezTo>
                <a:cubicBezTo>
                  <a:pt x="5898361" y="3002117"/>
                  <a:pt x="5902060" y="2999708"/>
                  <a:pt x="5902573" y="2997434"/>
                </a:cubicBezTo>
                <a:cubicBezTo>
                  <a:pt x="5902936" y="2995829"/>
                  <a:pt x="5902250" y="2994295"/>
                  <a:pt x="5900319" y="2994380"/>
                </a:cubicBezTo>
                <a:cubicBezTo>
                  <a:pt x="5897297" y="2994510"/>
                  <a:pt x="5895909" y="2996714"/>
                  <a:pt x="5896393" y="2999299"/>
                </a:cubicBezTo>
                <a:cubicBezTo>
                  <a:pt x="5897391" y="3004591"/>
                  <a:pt x="5894969" y="3006471"/>
                  <a:pt x="5890198" y="3006655"/>
                </a:cubicBezTo>
                <a:cubicBezTo>
                  <a:pt x="5885144" y="3006848"/>
                  <a:pt x="5882497" y="3004301"/>
                  <a:pt x="5881472" y="2999464"/>
                </a:cubicBezTo>
                <a:cubicBezTo>
                  <a:pt x="5880421" y="2994506"/>
                  <a:pt x="5882073" y="2993496"/>
                  <a:pt x="5887089" y="2993487"/>
                </a:cubicBezTo>
                <a:lnTo>
                  <a:pt x="5887578" y="2992201"/>
                </a:lnTo>
                <a:lnTo>
                  <a:pt x="5887601" y="2992219"/>
                </a:lnTo>
                <a:cubicBezTo>
                  <a:pt x="5889475" y="2992287"/>
                  <a:pt x="5889586" y="2990555"/>
                  <a:pt x="5889379" y="2989025"/>
                </a:cubicBezTo>
                <a:lnTo>
                  <a:pt x="5888980" y="2988511"/>
                </a:lnTo>
                <a:lnTo>
                  <a:pt x="5890030" y="2985747"/>
                </a:lnTo>
                <a:cubicBezTo>
                  <a:pt x="5887498" y="2977779"/>
                  <a:pt x="5892320" y="2976855"/>
                  <a:pt x="5898257" y="2975784"/>
                </a:cubicBezTo>
                <a:cubicBezTo>
                  <a:pt x="5901354" y="2975225"/>
                  <a:pt x="5904060" y="2974889"/>
                  <a:pt x="5905735" y="2975603"/>
                </a:cubicBezTo>
                <a:close/>
                <a:moveTo>
                  <a:pt x="5218555" y="2959103"/>
                </a:moveTo>
                <a:cubicBezTo>
                  <a:pt x="5224148" y="2958959"/>
                  <a:pt x="5224197" y="2963983"/>
                  <a:pt x="5223899" y="2968621"/>
                </a:cubicBezTo>
                <a:cubicBezTo>
                  <a:pt x="5222102" y="2973161"/>
                  <a:pt x="5220650" y="2979015"/>
                  <a:pt x="5213729" y="2977149"/>
                </a:cubicBezTo>
                <a:cubicBezTo>
                  <a:pt x="5211770" y="2976622"/>
                  <a:pt x="5209265" y="2972275"/>
                  <a:pt x="5209638" y="2970135"/>
                </a:cubicBezTo>
                <a:cubicBezTo>
                  <a:pt x="5210480" y="2965192"/>
                  <a:pt x="5212365" y="2959257"/>
                  <a:pt x="5218555" y="2959103"/>
                </a:cubicBezTo>
                <a:close/>
                <a:moveTo>
                  <a:pt x="5384128" y="2946690"/>
                </a:moveTo>
                <a:cubicBezTo>
                  <a:pt x="5388917" y="2947801"/>
                  <a:pt x="5389834" y="2951831"/>
                  <a:pt x="5389438" y="2956017"/>
                </a:cubicBezTo>
                <a:cubicBezTo>
                  <a:pt x="5389003" y="2960582"/>
                  <a:pt x="5385903" y="2962864"/>
                  <a:pt x="5379787" y="2964104"/>
                </a:cubicBezTo>
                <a:cubicBezTo>
                  <a:pt x="5378174" y="2961487"/>
                  <a:pt x="5374626" y="2958299"/>
                  <a:pt x="5374701" y="2955186"/>
                </a:cubicBezTo>
                <a:cubicBezTo>
                  <a:pt x="5374800" y="2950281"/>
                  <a:pt x="5377280" y="2945108"/>
                  <a:pt x="5384128" y="2946690"/>
                </a:cubicBezTo>
                <a:close/>
                <a:moveTo>
                  <a:pt x="5677456" y="2904769"/>
                </a:moveTo>
                <a:cubicBezTo>
                  <a:pt x="5680795" y="2903923"/>
                  <a:pt x="5683918" y="2903438"/>
                  <a:pt x="5686386" y="2905410"/>
                </a:cubicBezTo>
                <a:cubicBezTo>
                  <a:pt x="5690244" y="2908497"/>
                  <a:pt x="5689823" y="2916542"/>
                  <a:pt x="5692215" y="2921980"/>
                </a:cubicBezTo>
                <a:cubicBezTo>
                  <a:pt x="5693986" y="2926021"/>
                  <a:pt x="5700976" y="2927814"/>
                  <a:pt x="5695881" y="2934313"/>
                </a:cubicBezTo>
                <a:cubicBezTo>
                  <a:pt x="5706506" y="2933373"/>
                  <a:pt x="5707185" y="2932769"/>
                  <a:pt x="5708229" y="2924540"/>
                </a:cubicBezTo>
                <a:cubicBezTo>
                  <a:pt x="5708513" y="2922310"/>
                  <a:pt x="5710120" y="2921604"/>
                  <a:pt x="5712039" y="2921658"/>
                </a:cubicBezTo>
                <a:cubicBezTo>
                  <a:pt x="5715644" y="2921757"/>
                  <a:pt x="5719030" y="2920887"/>
                  <a:pt x="5722455" y="2919890"/>
                </a:cubicBezTo>
                <a:cubicBezTo>
                  <a:pt x="5727760" y="2918340"/>
                  <a:pt x="5727714" y="2921411"/>
                  <a:pt x="5725186" y="2926604"/>
                </a:cubicBezTo>
                <a:cubicBezTo>
                  <a:pt x="5729558" y="2924014"/>
                  <a:pt x="5732216" y="2922434"/>
                  <a:pt x="5735434" y="2920530"/>
                </a:cubicBezTo>
                <a:cubicBezTo>
                  <a:pt x="5736019" y="2927297"/>
                  <a:pt x="5735892" y="2934264"/>
                  <a:pt x="5742871" y="2938086"/>
                </a:cubicBezTo>
                <a:cubicBezTo>
                  <a:pt x="5744591" y="2939029"/>
                  <a:pt x="5744915" y="2941044"/>
                  <a:pt x="5744119" y="2942894"/>
                </a:cubicBezTo>
                <a:cubicBezTo>
                  <a:pt x="5743170" y="2945118"/>
                  <a:pt x="5741261" y="2945382"/>
                  <a:pt x="5738983" y="2945681"/>
                </a:cubicBezTo>
                <a:cubicBezTo>
                  <a:pt x="5734450" y="2946280"/>
                  <a:pt x="5729265" y="2945157"/>
                  <a:pt x="5725866" y="2949614"/>
                </a:cubicBezTo>
                <a:cubicBezTo>
                  <a:pt x="5724396" y="2951548"/>
                  <a:pt x="5720816" y="2951266"/>
                  <a:pt x="5723524" y="2956495"/>
                </a:cubicBezTo>
                <a:cubicBezTo>
                  <a:pt x="5726419" y="2962089"/>
                  <a:pt x="5719176" y="2961227"/>
                  <a:pt x="5715431" y="2961355"/>
                </a:cubicBezTo>
                <a:cubicBezTo>
                  <a:pt x="5714196" y="2963620"/>
                  <a:pt x="5716120" y="2964178"/>
                  <a:pt x="5717119" y="2964925"/>
                </a:cubicBezTo>
                <a:cubicBezTo>
                  <a:pt x="5719393" y="2966637"/>
                  <a:pt x="5720221" y="2968369"/>
                  <a:pt x="5718463" y="2971011"/>
                </a:cubicBezTo>
                <a:cubicBezTo>
                  <a:pt x="5716510" y="2973946"/>
                  <a:pt x="5714412" y="2974091"/>
                  <a:pt x="5711681" y="2972132"/>
                </a:cubicBezTo>
                <a:cubicBezTo>
                  <a:pt x="5706255" y="2968228"/>
                  <a:pt x="5702199" y="2970380"/>
                  <a:pt x="5698804" y="2975234"/>
                </a:cubicBezTo>
                <a:cubicBezTo>
                  <a:pt x="5698161" y="2976159"/>
                  <a:pt x="5697225" y="2976755"/>
                  <a:pt x="5697685" y="2978224"/>
                </a:cubicBezTo>
                <a:cubicBezTo>
                  <a:pt x="5699075" y="2982669"/>
                  <a:pt x="5699002" y="2983129"/>
                  <a:pt x="5694668" y="2983103"/>
                </a:cubicBezTo>
                <a:cubicBezTo>
                  <a:pt x="5679583" y="2983010"/>
                  <a:pt x="5665204" y="2990295"/>
                  <a:pt x="5649871" y="2987289"/>
                </a:cubicBezTo>
                <a:cubicBezTo>
                  <a:pt x="5650561" y="2988758"/>
                  <a:pt x="5652044" y="2990488"/>
                  <a:pt x="5649015" y="2990997"/>
                </a:cubicBezTo>
                <a:cubicBezTo>
                  <a:pt x="5647717" y="2991219"/>
                  <a:pt x="5645659" y="2991660"/>
                  <a:pt x="5645808" y="2989535"/>
                </a:cubicBezTo>
                <a:cubicBezTo>
                  <a:pt x="5645959" y="2987371"/>
                  <a:pt x="5648344" y="2987777"/>
                  <a:pt x="5649870" y="2987286"/>
                </a:cubicBezTo>
                <a:cubicBezTo>
                  <a:pt x="5641987" y="2984420"/>
                  <a:pt x="5643218" y="2976501"/>
                  <a:pt x="5642183" y="2970855"/>
                </a:cubicBezTo>
                <a:cubicBezTo>
                  <a:pt x="5641347" y="2966333"/>
                  <a:pt x="5641645" y="2961329"/>
                  <a:pt x="5639550" y="2957097"/>
                </a:cubicBezTo>
                <a:cubicBezTo>
                  <a:pt x="5635884" y="2949689"/>
                  <a:pt x="5639729" y="2942676"/>
                  <a:pt x="5639967" y="2935497"/>
                </a:cubicBezTo>
                <a:cubicBezTo>
                  <a:pt x="5640029" y="2933699"/>
                  <a:pt x="5642038" y="2933589"/>
                  <a:pt x="5643483" y="2933303"/>
                </a:cubicBezTo>
                <a:cubicBezTo>
                  <a:pt x="5645545" y="2932889"/>
                  <a:pt x="5647631" y="2932555"/>
                  <a:pt x="5649708" y="2932191"/>
                </a:cubicBezTo>
                <a:cubicBezTo>
                  <a:pt x="5665794" y="2929388"/>
                  <a:pt x="5665785" y="2929393"/>
                  <a:pt x="5661322" y="2913845"/>
                </a:cubicBezTo>
                <a:cubicBezTo>
                  <a:pt x="5659822" y="2908626"/>
                  <a:pt x="5660965" y="2905270"/>
                  <a:pt x="5667225" y="2906278"/>
                </a:cubicBezTo>
                <a:cubicBezTo>
                  <a:pt x="5670562" y="2906816"/>
                  <a:pt x="5674118" y="2905613"/>
                  <a:pt x="5677456" y="2904769"/>
                </a:cubicBezTo>
                <a:close/>
                <a:moveTo>
                  <a:pt x="5113238" y="2890063"/>
                </a:moveTo>
                <a:cubicBezTo>
                  <a:pt x="5113238" y="2890302"/>
                  <a:pt x="5113003" y="2890301"/>
                  <a:pt x="5113003" y="2890301"/>
                </a:cubicBezTo>
                <a:cubicBezTo>
                  <a:pt x="5113003" y="2890301"/>
                  <a:pt x="5113238" y="2890302"/>
                  <a:pt x="5113238" y="2890302"/>
                </a:cubicBezTo>
                <a:cubicBezTo>
                  <a:pt x="5113238" y="2890302"/>
                  <a:pt x="5113238" y="2890302"/>
                  <a:pt x="5113238" y="2890063"/>
                </a:cubicBezTo>
                <a:close/>
                <a:moveTo>
                  <a:pt x="5762976" y="2885336"/>
                </a:moveTo>
                <a:cubicBezTo>
                  <a:pt x="5765730" y="2888783"/>
                  <a:pt x="5771538" y="2888998"/>
                  <a:pt x="5770907" y="2893341"/>
                </a:cubicBezTo>
                <a:cubicBezTo>
                  <a:pt x="5770152" y="2898568"/>
                  <a:pt x="5771277" y="2906231"/>
                  <a:pt x="5763416" y="2907382"/>
                </a:cubicBezTo>
                <a:cubicBezTo>
                  <a:pt x="5758657" y="2908077"/>
                  <a:pt x="5754188" y="2904950"/>
                  <a:pt x="5754018" y="2899872"/>
                </a:cubicBezTo>
                <a:cubicBezTo>
                  <a:pt x="5753810" y="2893821"/>
                  <a:pt x="5759823" y="2890852"/>
                  <a:pt x="5762976" y="2885336"/>
                </a:cubicBezTo>
                <a:close/>
                <a:moveTo>
                  <a:pt x="5862360" y="2875455"/>
                </a:moveTo>
                <a:cubicBezTo>
                  <a:pt x="5866959" y="2874312"/>
                  <a:pt x="5864412" y="2880504"/>
                  <a:pt x="5866016" y="2881582"/>
                </a:cubicBezTo>
                <a:cubicBezTo>
                  <a:pt x="5869901" y="2884197"/>
                  <a:pt x="5874571" y="2885721"/>
                  <a:pt x="5879035" y="2887382"/>
                </a:cubicBezTo>
                <a:cubicBezTo>
                  <a:pt x="5880654" y="2887985"/>
                  <a:pt x="5883119" y="2887573"/>
                  <a:pt x="5883238" y="2889791"/>
                </a:cubicBezTo>
                <a:cubicBezTo>
                  <a:pt x="5883384" y="2892447"/>
                  <a:pt x="5880508" y="2893447"/>
                  <a:pt x="5878768" y="2893427"/>
                </a:cubicBezTo>
                <a:cubicBezTo>
                  <a:pt x="5871881" y="2893348"/>
                  <a:pt x="5869043" y="2897915"/>
                  <a:pt x="5866582" y="2903744"/>
                </a:cubicBezTo>
                <a:cubicBezTo>
                  <a:pt x="5869504" y="2903832"/>
                  <a:pt x="5873298" y="2902429"/>
                  <a:pt x="5875775" y="2907107"/>
                </a:cubicBezTo>
                <a:cubicBezTo>
                  <a:pt x="5868143" y="2905123"/>
                  <a:pt x="5864740" y="2906823"/>
                  <a:pt x="5866428" y="2915259"/>
                </a:cubicBezTo>
                <a:cubicBezTo>
                  <a:pt x="5868076" y="2923515"/>
                  <a:pt x="5861219" y="2925287"/>
                  <a:pt x="5855049" y="2926572"/>
                </a:cubicBezTo>
                <a:cubicBezTo>
                  <a:pt x="5851315" y="2927351"/>
                  <a:pt x="5847109" y="2924705"/>
                  <a:pt x="5843621" y="2928385"/>
                </a:cubicBezTo>
                <a:cubicBezTo>
                  <a:pt x="5842765" y="2929289"/>
                  <a:pt x="5840769" y="2928701"/>
                  <a:pt x="5840108" y="2926835"/>
                </a:cubicBezTo>
                <a:cubicBezTo>
                  <a:pt x="5837288" y="2918858"/>
                  <a:pt x="5837133" y="2910454"/>
                  <a:pt x="5836282" y="2902181"/>
                </a:cubicBezTo>
                <a:cubicBezTo>
                  <a:pt x="5836101" y="2900460"/>
                  <a:pt x="5838259" y="2900221"/>
                  <a:pt x="5839712" y="2899948"/>
                </a:cubicBezTo>
                <a:cubicBezTo>
                  <a:pt x="5843796" y="2899183"/>
                  <a:pt x="5847117" y="2898221"/>
                  <a:pt x="5850345" y="2894495"/>
                </a:cubicBezTo>
                <a:cubicBezTo>
                  <a:pt x="5854000" y="2890271"/>
                  <a:pt x="5854987" y="2896157"/>
                  <a:pt x="5856611" y="2898469"/>
                </a:cubicBezTo>
                <a:cubicBezTo>
                  <a:pt x="5858242" y="2898528"/>
                  <a:pt x="5859868" y="2898573"/>
                  <a:pt x="5860220" y="2896399"/>
                </a:cubicBezTo>
                <a:cubicBezTo>
                  <a:pt x="5859528" y="2894001"/>
                  <a:pt x="5861987" y="2893659"/>
                  <a:pt x="5862890" y="2892299"/>
                </a:cubicBezTo>
                <a:cubicBezTo>
                  <a:pt x="5861152" y="2890805"/>
                  <a:pt x="5855346" y="2890812"/>
                  <a:pt x="5860866" y="2886599"/>
                </a:cubicBezTo>
                <a:cubicBezTo>
                  <a:pt x="5861609" y="2886035"/>
                  <a:pt x="5861564" y="2884409"/>
                  <a:pt x="5861830" y="2883265"/>
                </a:cubicBezTo>
                <a:cubicBezTo>
                  <a:pt x="5862460" y="2880588"/>
                  <a:pt x="5858193" y="2876491"/>
                  <a:pt x="5862360" y="2875455"/>
                </a:cubicBezTo>
                <a:close/>
                <a:moveTo>
                  <a:pt x="5775719" y="2853971"/>
                </a:moveTo>
                <a:cubicBezTo>
                  <a:pt x="5779585" y="2854320"/>
                  <a:pt x="5783847" y="2857504"/>
                  <a:pt x="5787969" y="2858338"/>
                </a:cubicBezTo>
                <a:cubicBezTo>
                  <a:pt x="5791065" y="2858964"/>
                  <a:pt x="5791026" y="2863171"/>
                  <a:pt x="5790702" y="2866184"/>
                </a:cubicBezTo>
                <a:cubicBezTo>
                  <a:pt x="5790444" y="2868581"/>
                  <a:pt x="5789495" y="2871211"/>
                  <a:pt x="5791149" y="2873144"/>
                </a:cubicBezTo>
                <a:cubicBezTo>
                  <a:pt x="5799134" y="2882470"/>
                  <a:pt x="5788632" y="2881095"/>
                  <a:pt x="5785952" y="2880563"/>
                </a:cubicBezTo>
                <a:cubicBezTo>
                  <a:pt x="5780074" y="2879390"/>
                  <a:pt x="5769773" y="2882531"/>
                  <a:pt x="5771977" y="2871571"/>
                </a:cubicBezTo>
                <a:cubicBezTo>
                  <a:pt x="5771631" y="2869580"/>
                  <a:pt x="5771432" y="2868988"/>
                  <a:pt x="5771442" y="2868399"/>
                </a:cubicBezTo>
                <a:cubicBezTo>
                  <a:pt x="5771515" y="2863694"/>
                  <a:pt x="5768131" y="2857081"/>
                  <a:pt x="5772006" y="2854761"/>
                </a:cubicBezTo>
                <a:cubicBezTo>
                  <a:pt x="5773187" y="2854054"/>
                  <a:pt x="5774431" y="2853856"/>
                  <a:pt x="5775719" y="2853971"/>
                </a:cubicBezTo>
                <a:close/>
                <a:moveTo>
                  <a:pt x="5297608" y="2845529"/>
                </a:moveTo>
                <a:cubicBezTo>
                  <a:pt x="5300020" y="2846576"/>
                  <a:pt x="5301924" y="2848778"/>
                  <a:pt x="5303065" y="2852357"/>
                </a:cubicBezTo>
                <a:cubicBezTo>
                  <a:pt x="5301751" y="2854056"/>
                  <a:pt x="5300957" y="2855971"/>
                  <a:pt x="5300659" y="2858106"/>
                </a:cubicBezTo>
                <a:cubicBezTo>
                  <a:pt x="5294335" y="2859427"/>
                  <a:pt x="5288442" y="2858937"/>
                  <a:pt x="5285900" y="2852023"/>
                </a:cubicBezTo>
                <a:cubicBezTo>
                  <a:pt x="5285316" y="2850403"/>
                  <a:pt x="5287413" y="2846198"/>
                  <a:pt x="5289100" y="2845647"/>
                </a:cubicBezTo>
                <a:cubicBezTo>
                  <a:pt x="5292276" y="2844595"/>
                  <a:pt x="5295197" y="2844484"/>
                  <a:pt x="5297608" y="2845529"/>
                </a:cubicBezTo>
                <a:close/>
                <a:moveTo>
                  <a:pt x="5015865" y="2807109"/>
                </a:moveTo>
                <a:cubicBezTo>
                  <a:pt x="5024552" y="2804575"/>
                  <a:pt x="5031274" y="2814774"/>
                  <a:pt x="5039292" y="2811503"/>
                </a:cubicBezTo>
                <a:cubicBezTo>
                  <a:pt x="5038386" y="2814839"/>
                  <a:pt x="5037481" y="2818177"/>
                  <a:pt x="5036587" y="2821513"/>
                </a:cubicBezTo>
                <a:cubicBezTo>
                  <a:pt x="5027089" y="2819417"/>
                  <a:pt x="5017589" y="2817322"/>
                  <a:pt x="5006400" y="2814859"/>
                </a:cubicBezTo>
                <a:cubicBezTo>
                  <a:pt x="5009855" y="2810214"/>
                  <a:pt x="5012970" y="2807956"/>
                  <a:pt x="5015865" y="2807109"/>
                </a:cubicBezTo>
                <a:close/>
                <a:moveTo>
                  <a:pt x="4961498" y="2801977"/>
                </a:moveTo>
                <a:cubicBezTo>
                  <a:pt x="4961497" y="2804602"/>
                  <a:pt x="4961497" y="2807228"/>
                  <a:pt x="4961497" y="2809855"/>
                </a:cubicBezTo>
                <a:cubicBezTo>
                  <a:pt x="4963146" y="2809138"/>
                  <a:pt x="4965503" y="2808422"/>
                  <a:pt x="4968094" y="2807945"/>
                </a:cubicBezTo>
                <a:cubicBezTo>
                  <a:pt x="4968094" y="2806034"/>
                  <a:pt x="4968094" y="2804124"/>
                  <a:pt x="4967860" y="2802454"/>
                </a:cubicBezTo>
                <a:cubicBezTo>
                  <a:pt x="4966445" y="2802693"/>
                  <a:pt x="4965031" y="2802932"/>
                  <a:pt x="4963146" y="2802932"/>
                </a:cubicBezTo>
                <a:cubicBezTo>
                  <a:pt x="4962675" y="2802693"/>
                  <a:pt x="4961968" y="2802216"/>
                  <a:pt x="4961498" y="2801977"/>
                </a:cubicBezTo>
                <a:close/>
                <a:moveTo>
                  <a:pt x="5242880" y="2756231"/>
                </a:moveTo>
                <a:cubicBezTo>
                  <a:pt x="5258519" y="2758482"/>
                  <a:pt x="5281278" y="2764289"/>
                  <a:pt x="5280248" y="2790130"/>
                </a:cubicBezTo>
                <a:cubicBezTo>
                  <a:pt x="5279457" y="2810546"/>
                  <a:pt x="5269607" y="2824231"/>
                  <a:pt x="5248797" y="2826096"/>
                </a:cubicBezTo>
                <a:cubicBezTo>
                  <a:pt x="5220893" y="2828602"/>
                  <a:pt x="5220655" y="2809729"/>
                  <a:pt x="5223447" y="2791033"/>
                </a:cubicBezTo>
                <a:cubicBezTo>
                  <a:pt x="5222540" y="2773995"/>
                  <a:pt x="5220444" y="2753000"/>
                  <a:pt x="5242880" y="2756231"/>
                </a:cubicBezTo>
                <a:close/>
                <a:moveTo>
                  <a:pt x="5587570" y="2730819"/>
                </a:moveTo>
                <a:cubicBezTo>
                  <a:pt x="5599189" y="2760106"/>
                  <a:pt x="5629838" y="2714446"/>
                  <a:pt x="5640180" y="2744513"/>
                </a:cubicBezTo>
                <a:cubicBezTo>
                  <a:pt x="5640404" y="2748265"/>
                  <a:pt x="5640652" y="2752018"/>
                  <a:pt x="5640886" y="2755764"/>
                </a:cubicBezTo>
                <a:cubicBezTo>
                  <a:pt x="5640574" y="2763757"/>
                  <a:pt x="5637427" y="2770660"/>
                  <a:pt x="5629910" y="2773468"/>
                </a:cubicBezTo>
                <a:cubicBezTo>
                  <a:pt x="5608951" y="2781304"/>
                  <a:pt x="5592470" y="2789207"/>
                  <a:pt x="5613526" y="2814763"/>
                </a:cubicBezTo>
                <a:cubicBezTo>
                  <a:pt x="5619270" y="2821740"/>
                  <a:pt x="5613317" y="2830261"/>
                  <a:pt x="5602082" y="2831658"/>
                </a:cubicBezTo>
                <a:cubicBezTo>
                  <a:pt x="5569153" y="2835771"/>
                  <a:pt x="5543927" y="2812971"/>
                  <a:pt x="5544731" y="2779737"/>
                </a:cubicBezTo>
                <a:cubicBezTo>
                  <a:pt x="5544907" y="2772536"/>
                  <a:pt x="5544015" y="2765144"/>
                  <a:pt x="5542426" y="2758112"/>
                </a:cubicBezTo>
                <a:cubicBezTo>
                  <a:pt x="5540342" y="2748837"/>
                  <a:pt x="5535654" y="2738380"/>
                  <a:pt x="5548043" y="2734038"/>
                </a:cubicBezTo>
                <a:cubicBezTo>
                  <a:pt x="5558649" y="2730314"/>
                  <a:pt x="5564749" y="2735729"/>
                  <a:pt x="5564427" y="2747889"/>
                </a:cubicBezTo>
                <a:cubicBezTo>
                  <a:pt x="5564379" y="2749226"/>
                  <a:pt x="5572476" y="2755921"/>
                  <a:pt x="5575390" y="2746738"/>
                </a:cubicBezTo>
                <a:cubicBezTo>
                  <a:pt x="5575687" y="2745827"/>
                  <a:pt x="5575219" y="2744670"/>
                  <a:pt x="5575059" y="2743643"/>
                </a:cubicBezTo>
                <a:cubicBezTo>
                  <a:pt x="5573358" y="2732975"/>
                  <a:pt x="5586975" y="2729325"/>
                  <a:pt x="5587570" y="2730819"/>
                </a:cubicBezTo>
                <a:close/>
                <a:moveTo>
                  <a:pt x="502509" y="2730501"/>
                </a:moveTo>
                <a:cubicBezTo>
                  <a:pt x="504657" y="2730446"/>
                  <a:pt x="506414" y="2731485"/>
                  <a:pt x="507055" y="2735358"/>
                </a:cubicBezTo>
                <a:cubicBezTo>
                  <a:pt x="508527" y="2744207"/>
                  <a:pt x="505619" y="2751058"/>
                  <a:pt x="495207" y="2752002"/>
                </a:cubicBezTo>
                <a:cubicBezTo>
                  <a:pt x="494826" y="2754189"/>
                  <a:pt x="494450" y="2756379"/>
                  <a:pt x="494066" y="2758561"/>
                </a:cubicBezTo>
                <a:cubicBezTo>
                  <a:pt x="479602" y="2750903"/>
                  <a:pt x="466574" y="2782240"/>
                  <a:pt x="460583" y="2766400"/>
                </a:cubicBezTo>
                <a:cubicBezTo>
                  <a:pt x="455306" y="2752454"/>
                  <a:pt x="478388" y="2742960"/>
                  <a:pt x="494325" y="2738146"/>
                </a:cubicBezTo>
                <a:cubicBezTo>
                  <a:pt x="494524" y="2736127"/>
                  <a:pt x="494953" y="2734146"/>
                  <a:pt x="495610" y="2732210"/>
                </a:cubicBezTo>
                <a:cubicBezTo>
                  <a:pt x="497818" y="2731706"/>
                  <a:pt x="500361" y="2730557"/>
                  <a:pt x="502509" y="2730501"/>
                </a:cubicBezTo>
                <a:close/>
                <a:moveTo>
                  <a:pt x="5131295" y="2705099"/>
                </a:moveTo>
                <a:cubicBezTo>
                  <a:pt x="5130973" y="2706929"/>
                  <a:pt x="5131023" y="2708747"/>
                  <a:pt x="5131431" y="2710550"/>
                </a:cubicBezTo>
                <a:cubicBezTo>
                  <a:pt x="5129260" y="2712635"/>
                  <a:pt x="5127165" y="2716355"/>
                  <a:pt x="5124883" y="2716473"/>
                </a:cubicBezTo>
                <a:cubicBezTo>
                  <a:pt x="5118695" y="2716802"/>
                  <a:pt x="5121510" y="2734313"/>
                  <a:pt x="5111265" y="2723970"/>
                </a:cubicBezTo>
                <a:cubicBezTo>
                  <a:pt x="5103737" y="2716361"/>
                  <a:pt x="5110743" y="2710823"/>
                  <a:pt x="5117081" y="2707519"/>
                </a:cubicBezTo>
                <a:cubicBezTo>
                  <a:pt x="5121137" y="2705405"/>
                  <a:pt x="5126520" y="2705819"/>
                  <a:pt x="5131295" y="2705099"/>
                </a:cubicBezTo>
                <a:close/>
                <a:moveTo>
                  <a:pt x="5149863" y="2641600"/>
                </a:moveTo>
                <a:cubicBezTo>
                  <a:pt x="5153348" y="2656570"/>
                  <a:pt x="5149368" y="2665029"/>
                  <a:pt x="5139419" y="2670691"/>
                </a:cubicBezTo>
                <a:cubicBezTo>
                  <a:pt x="5138527" y="2671199"/>
                  <a:pt x="5134955" y="2669296"/>
                  <a:pt x="5134509" y="2667912"/>
                </a:cubicBezTo>
                <a:cubicBezTo>
                  <a:pt x="5130390" y="2655131"/>
                  <a:pt x="5138253" y="2648751"/>
                  <a:pt x="5149863" y="2641600"/>
                </a:cubicBezTo>
                <a:close/>
                <a:moveTo>
                  <a:pt x="5165499" y="2603502"/>
                </a:moveTo>
                <a:cubicBezTo>
                  <a:pt x="5167681" y="2603395"/>
                  <a:pt x="5172098" y="2606645"/>
                  <a:pt x="5171998" y="2608103"/>
                </a:cubicBezTo>
                <a:cubicBezTo>
                  <a:pt x="5171130" y="2620369"/>
                  <a:pt x="5161331" y="2623402"/>
                  <a:pt x="5146100" y="2629844"/>
                </a:cubicBezTo>
                <a:cubicBezTo>
                  <a:pt x="5150925" y="2614193"/>
                  <a:pt x="5152525" y="2604153"/>
                  <a:pt x="5165499" y="2603502"/>
                </a:cubicBezTo>
                <a:close/>
                <a:moveTo>
                  <a:pt x="5317598" y="2565400"/>
                </a:moveTo>
                <a:cubicBezTo>
                  <a:pt x="5325636" y="2565648"/>
                  <a:pt x="5328613" y="2570907"/>
                  <a:pt x="5329594" y="2577375"/>
                </a:cubicBezTo>
                <a:cubicBezTo>
                  <a:pt x="5330696" y="2584668"/>
                  <a:pt x="5331094" y="2593249"/>
                  <a:pt x="5322460" y="2595624"/>
                </a:cubicBezTo>
                <a:cubicBezTo>
                  <a:pt x="5314400" y="2597839"/>
                  <a:pt x="5312215" y="2590216"/>
                  <a:pt x="5311895" y="2584072"/>
                </a:cubicBezTo>
                <a:cubicBezTo>
                  <a:pt x="5311546" y="2577437"/>
                  <a:pt x="5308743" y="2569344"/>
                  <a:pt x="5317598" y="2565400"/>
                </a:cubicBezTo>
                <a:close/>
                <a:moveTo>
                  <a:pt x="5225725" y="2552798"/>
                </a:moveTo>
                <a:cubicBezTo>
                  <a:pt x="5227312" y="2552966"/>
                  <a:pt x="5230165" y="2560109"/>
                  <a:pt x="5229099" y="2562627"/>
                </a:cubicBezTo>
                <a:cubicBezTo>
                  <a:pt x="5224880" y="2572611"/>
                  <a:pt x="5216893" y="2568995"/>
                  <a:pt x="5209600" y="2566961"/>
                </a:cubicBezTo>
                <a:cubicBezTo>
                  <a:pt x="5212602" y="2559465"/>
                  <a:pt x="5215790" y="2551738"/>
                  <a:pt x="5225725" y="2552798"/>
                </a:cubicBezTo>
                <a:close/>
                <a:moveTo>
                  <a:pt x="5184920" y="2552700"/>
                </a:moveTo>
                <a:cubicBezTo>
                  <a:pt x="5194159" y="2559241"/>
                  <a:pt x="5199779" y="2563217"/>
                  <a:pt x="5205298" y="2567117"/>
                </a:cubicBezTo>
                <a:cubicBezTo>
                  <a:pt x="5203127" y="2576197"/>
                  <a:pt x="5204640" y="2592041"/>
                  <a:pt x="5190402" y="2586826"/>
                </a:cubicBezTo>
                <a:cubicBezTo>
                  <a:pt x="5176919" y="2581895"/>
                  <a:pt x="5190476" y="2567081"/>
                  <a:pt x="5184920" y="2552700"/>
                </a:cubicBezTo>
                <a:close/>
                <a:moveTo>
                  <a:pt x="5235211" y="2540000"/>
                </a:moveTo>
                <a:cubicBezTo>
                  <a:pt x="5235186" y="2540086"/>
                  <a:pt x="5235200" y="2540131"/>
                  <a:pt x="5235187" y="2540210"/>
                </a:cubicBezTo>
                <a:cubicBezTo>
                  <a:pt x="5235124" y="2540179"/>
                  <a:pt x="5235062" y="2540162"/>
                  <a:pt x="5235000" y="2540131"/>
                </a:cubicBezTo>
                <a:cubicBezTo>
                  <a:pt x="5235000" y="2540131"/>
                  <a:pt x="5235211" y="2540000"/>
                  <a:pt x="5235211" y="2540000"/>
                </a:cubicBezTo>
                <a:close/>
                <a:moveTo>
                  <a:pt x="5223113" y="2539999"/>
                </a:moveTo>
                <a:cubicBezTo>
                  <a:pt x="5229091" y="2543045"/>
                  <a:pt x="5236854" y="2543206"/>
                  <a:pt x="5238974" y="2552414"/>
                </a:cubicBezTo>
                <a:cubicBezTo>
                  <a:pt x="5232562" y="2550039"/>
                  <a:pt x="5218832" y="2559181"/>
                  <a:pt x="5223113" y="2539999"/>
                </a:cubicBezTo>
                <a:close/>
                <a:moveTo>
                  <a:pt x="5115768" y="2506648"/>
                </a:moveTo>
                <a:lnTo>
                  <a:pt x="5112462" y="2513907"/>
                </a:lnTo>
                <a:lnTo>
                  <a:pt x="5110158" y="2518128"/>
                </a:lnTo>
                <a:lnTo>
                  <a:pt x="5116302" y="2519336"/>
                </a:lnTo>
                <a:close/>
                <a:moveTo>
                  <a:pt x="756172" y="2489200"/>
                </a:moveTo>
                <a:cubicBezTo>
                  <a:pt x="771249" y="2513081"/>
                  <a:pt x="752833" y="2523628"/>
                  <a:pt x="739381" y="2535329"/>
                </a:cubicBezTo>
                <a:cubicBezTo>
                  <a:pt x="735618" y="2538605"/>
                  <a:pt x="731330" y="2534277"/>
                  <a:pt x="728963" y="2531088"/>
                </a:cubicBezTo>
                <a:cubicBezTo>
                  <a:pt x="725546" y="2526494"/>
                  <a:pt x="725570" y="2521351"/>
                  <a:pt x="729836" y="2516865"/>
                </a:cubicBezTo>
                <a:cubicBezTo>
                  <a:pt x="738232" y="2508032"/>
                  <a:pt x="746644" y="2499208"/>
                  <a:pt x="756172" y="2489200"/>
                </a:cubicBezTo>
                <a:close/>
                <a:moveTo>
                  <a:pt x="925799" y="2349499"/>
                </a:moveTo>
                <a:cubicBezTo>
                  <a:pt x="925190" y="2353609"/>
                  <a:pt x="925638" y="2359485"/>
                  <a:pt x="923381" y="2360835"/>
                </a:cubicBezTo>
                <a:cubicBezTo>
                  <a:pt x="873282" y="2390822"/>
                  <a:pt x="864415" y="2448416"/>
                  <a:pt x="834105" y="2492425"/>
                </a:cubicBezTo>
                <a:cubicBezTo>
                  <a:pt x="822107" y="2478793"/>
                  <a:pt x="813727" y="2460525"/>
                  <a:pt x="793542" y="2455648"/>
                </a:cubicBezTo>
                <a:lnTo>
                  <a:pt x="793542" y="2455654"/>
                </a:lnTo>
                <a:cubicBezTo>
                  <a:pt x="793542" y="2455648"/>
                  <a:pt x="793534" y="2455641"/>
                  <a:pt x="793534" y="2455628"/>
                </a:cubicBezTo>
                <a:cubicBezTo>
                  <a:pt x="792996" y="2454438"/>
                  <a:pt x="792797" y="2453359"/>
                  <a:pt x="792739" y="2452327"/>
                </a:cubicBezTo>
                <a:cubicBezTo>
                  <a:pt x="785789" y="2423364"/>
                  <a:pt x="789957" y="2419309"/>
                  <a:pt x="830864" y="2406975"/>
                </a:cubicBezTo>
                <a:cubicBezTo>
                  <a:pt x="843673" y="2405585"/>
                  <a:pt x="853357" y="2397433"/>
                  <a:pt x="858335" y="2387428"/>
                </a:cubicBezTo>
                <a:cubicBezTo>
                  <a:pt x="872575" y="2358830"/>
                  <a:pt x="901219" y="2358240"/>
                  <a:pt x="925799" y="2349499"/>
                </a:cubicBezTo>
                <a:close/>
                <a:moveTo>
                  <a:pt x="917084" y="2349499"/>
                </a:moveTo>
                <a:lnTo>
                  <a:pt x="917090" y="2349505"/>
                </a:lnTo>
                <a:cubicBezTo>
                  <a:pt x="917257" y="2349506"/>
                  <a:pt x="917418" y="2349512"/>
                  <a:pt x="917579" y="2349513"/>
                </a:cubicBezTo>
                <a:cubicBezTo>
                  <a:pt x="917599" y="2349649"/>
                  <a:pt x="917660" y="2349786"/>
                  <a:pt x="917667" y="2349929"/>
                </a:cubicBezTo>
                <a:cubicBezTo>
                  <a:pt x="917667" y="2349929"/>
                  <a:pt x="917673" y="2349935"/>
                  <a:pt x="917673" y="2349935"/>
                </a:cubicBezTo>
                <a:cubicBezTo>
                  <a:pt x="917455" y="2350016"/>
                  <a:pt x="917226" y="2350071"/>
                  <a:pt x="917009" y="2350146"/>
                </a:cubicBezTo>
                <a:cubicBezTo>
                  <a:pt x="917040" y="2349946"/>
                  <a:pt x="917046" y="2349705"/>
                  <a:pt x="917083" y="2349513"/>
                </a:cubicBezTo>
                <a:lnTo>
                  <a:pt x="917077" y="2349505"/>
                </a:lnTo>
                <a:lnTo>
                  <a:pt x="917084" y="2349505"/>
                </a:lnTo>
                <a:close/>
                <a:moveTo>
                  <a:pt x="1004563" y="2222500"/>
                </a:moveTo>
                <a:cubicBezTo>
                  <a:pt x="1015175" y="2222513"/>
                  <a:pt x="1025786" y="2222526"/>
                  <a:pt x="1036385" y="2222538"/>
                </a:cubicBezTo>
                <a:cubicBezTo>
                  <a:pt x="1037739" y="2224031"/>
                  <a:pt x="1040524" y="2226463"/>
                  <a:pt x="1040244" y="2226888"/>
                </a:cubicBezTo>
                <a:cubicBezTo>
                  <a:pt x="1024800" y="2250549"/>
                  <a:pt x="1009096" y="2274037"/>
                  <a:pt x="993425" y="2297543"/>
                </a:cubicBezTo>
                <a:cubicBezTo>
                  <a:pt x="967986" y="2301208"/>
                  <a:pt x="977065" y="2329263"/>
                  <a:pt x="962734" y="2341050"/>
                </a:cubicBezTo>
                <a:cubicBezTo>
                  <a:pt x="956046" y="2346558"/>
                  <a:pt x="953089" y="2359693"/>
                  <a:pt x="940697" y="2349352"/>
                </a:cubicBezTo>
                <a:cubicBezTo>
                  <a:pt x="936693" y="2349314"/>
                  <a:pt x="932680" y="2349277"/>
                  <a:pt x="928675" y="2349239"/>
                </a:cubicBezTo>
                <a:cubicBezTo>
                  <a:pt x="927632" y="2340555"/>
                  <a:pt x="903192" y="2332293"/>
                  <a:pt x="928299" y="2323153"/>
                </a:cubicBezTo>
                <a:cubicBezTo>
                  <a:pt x="923099" y="2307312"/>
                  <a:pt x="920282" y="2292969"/>
                  <a:pt x="945402" y="2297264"/>
                </a:cubicBezTo>
                <a:cubicBezTo>
                  <a:pt x="959047" y="2299601"/>
                  <a:pt x="967382" y="2292100"/>
                  <a:pt x="965697" y="2280298"/>
                </a:cubicBezTo>
                <a:cubicBezTo>
                  <a:pt x="962246" y="2256023"/>
                  <a:pt x="971584" y="2242894"/>
                  <a:pt x="994435" y="2236937"/>
                </a:cubicBezTo>
                <a:cubicBezTo>
                  <a:pt x="1000978" y="2235234"/>
                  <a:pt x="1004290" y="2229500"/>
                  <a:pt x="1004563" y="2222500"/>
                </a:cubicBezTo>
                <a:close/>
                <a:moveTo>
                  <a:pt x="955641" y="2159803"/>
                </a:moveTo>
                <a:cubicBezTo>
                  <a:pt x="962263" y="2157869"/>
                  <a:pt x="969461" y="2159670"/>
                  <a:pt x="972306" y="2162627"/>
                </a:cubicBezTo>
                <a:cubicBezTo>
                  <a:pt x="982570" y="2173307"/>
                  <a:pt x="1001720" y="2184337"/>
                  <a:pt x="993014" y="2205757"/>
                </a:cubicBezTo>
                <a:cubicBezTo>
                  <a:pt x="993145" y="2209390"/>
                  <a:pt x="993275" y="2213007"/>
                  <a:pt x="993411" y="2216627"/>
                </a:cubicBezTo>
                <a:cubicBezTo>
                  <a:pt x="993497" y="2218953"/>
                  <a:pt x="993590" y="2221272"/>
                  <a:pt x="993677" y="2223597"/>
                </a:cubicBezTo>
                <a:cubicBezTo>
                  <a:pt x="965454" y="2220416"/>
                  <a:pt x="941555" y="2198669"/>
                  <a:pt x="942429" y="2179376"/>
                </a:cubicBezTo>
                <a:cubicBezTo>
                  <a:pt x="942974" y="2167401"/>
                  <a:pt x="949019" y="2161735"/>
                  <a:pt x="955641" y="2159803"/>
                </a:cubicBezTo>
                <a:close/>
                <a:moveTo>
                  <a:pt x="878908" y="2123429"/>
                </a:moveTo>
                <a:cubicBezTo>
                  <a:pt x="902281" y="2116024"/>
                  <a:pt x="910454" y="2125358"/>
                  <a:pt x="922223" y="2145029"/>
                </a:cubicBezTo>
                <a:cubicBezTo>
                  <a:pt x="904936" y="2136410"/>
                  <a:pt x="895145" y="2131522"/>
                  <a:pt x="878908" y="2123429"/>
                </a:cubicBezTo>
                <a:close/>
                <a:moveTo>
                  <a:pt x="1215693" y="2019785"/>
                </a:moveTo>
                <a:cubicBezTo>
                  <a:pt x="1224984" y="2040613"/>
                  <a:pt x="1205192" y="2046411"/>
                  <a:pt x="1195822" y="2057595"/>
                </a:cubicBezTo>
                <a:cubicBezTo>
                  <a:pt x="1205166" y="2088311"/>
                  <a:pt x="1177562" y="2100789"/>
                  <a:pt x="1164732" y="2120565"/>
                </a:cubicBezTo>
                <a:cubicBezTo>
                  <a:pt x="1159557" y="2150977"/>
                  <a:pt x="1141535" y="2171371"/>
                  <a:pt x="1114569" y="2184769"/>
                </a:cubicBezTo>
                <a:lnTo>
                  <a:pt x="1114569" y="2184781"/>
                </a:lnTo>
                <a:cubicBezTo>
                  <a:pt x="1114455" y="2193272"/>
                  <a:pt x="1114333" y="2201772"/>
                  <a:pt x="1114227" y="2210263"/>
                </a:cubicBezTo>
                <a:cubicBezTo>
                  <a:pt x="1101853" y="2230171"/>
                  <a:pt x="1082735" y="2201328"/>
                  <a:pt x="1069695" y="2216427"/>
                </a:cubicBezTo>
                <a:cubicBezTo>
                  <a:pt x="1061498" y="2217521"/>
                  <a:pt x="1054728" y="2234614"/>
                  <a:pt x="1046951" y="2223107"/>
                </a:cubicBezTo>
                <a:cubicBezTo>
                  <a:pt x="1035821" y="2206630"/>
                  <a:pt x="1059590" y="2202906"/>
                  <a:pt x="1063372" y="2191065"/>
                </a:cubicBezTo>
                <a:cubicBezTo>
                  <a:pt x="1070755" y="2165045"/>
                  <a:pt x="1092912" y="2155957"/>
                  <a:pt x="1114622" y="2146372"/>
                </a:cubicBezTo>
                <a:cubicBezTo>
                  <a:pt x="1115699" y="2136555"/>
                  <a:pt x="1118467" y="2127488"/>
                  <a:pt x="1125972" y="2120484"/>
                </a:cubicBezTo>
                <a:cubicBezTo>
                  <a:pt x="1125963" y="2120483"/>
                  <a:pt x="1125963" y="2120483"/>
                  <a:pt x="1125963" y="2120483"/>
                </a:cubicBezTo>
                <a:cubicBezTo>
                  <a:pt x="1154171" y="2104817"/>
                  <a:pt x="1154985" y="2066409"/>
                  <a:pt x="1183570" y="2051056"/>
                </a:cubicBezTo>
                <a:cubicBezTo>
                  <a:pt x="1189079" y="2035249"/>
                  <a:pt x="1191277" y="2016010"/>
                  <a:pt x="1215693" y="2019785"/>
                </a:cubicBezTo>
                <a:close/>
                <a:moveTo>
                  <a:pt x="1209110" y="2019299"/>
                </a:moveTo>
                <a:cubicBezTo>
                  <a:pt x="1209291" y="2019318"/>
                  <a:pt x="1209402" y="2019418"/>
                  <a:pt x="1209569" y="2019442"/>
                </a:cubicBezTo>
                <a:cubicBezTo>
                  <a:pt x="1209558" y="2019534"/>
                  <a:pt x="1209519" y="2019610"/>
                  <a:pt x="1209501" y="2019696"/>
                </a:cubicBezTo>
                <a:lnTo>
                  <a:pt x="1209507" y="2019702"/>
                </a:lnTo>
                <a:cubicBezTo>
                  <a:pt x="1209507" y="2019702"/>
                  <a:pt x="1209502" y="2019702"/>
                  <a:pt x="1209502" y="2019702"/>
                </a:cubicBezTo>
                <a:cubicBezTo>
                  <a:pt x="1209408" y="2019684"/>
                  <a:pt x="1209333" y="2019703"/>
                  <a:pt x="1209235" y="2019690"/>
                </a:cubicBezTo>
                <a:cubicBezTo>
                  <a:pt x="1209172" y="2019547"/>
                  <a:pt x="1209172" y="2019442"/>
                  <a:pt x="1209110" y="2019299"/>
                </a:cubicBezTo>
                <a:close/>
                <a:moveTo>
                  <a:pt x="1232180" y="1968499"/>
                </a:moveTo>
                <a:cubicBezTo>
                  <a:pt x="1262269" y="1984553"/>
                  <a:pt x="1264291" y="2004751"/>
                  <a:pt x="1245589" y="2050889"/>
                </a:cubicBezTo>
                <a:cubicBezTo>
                  <a:pt x="1232018" y="2050167"/>
                  <a:pt x="1234139" y="2031493"/>
                  <a:pt x="1221811" y="2029552"/>
                </a:cubicBezTo>
                <a:cubicBezTo>
                  <a:pt x="1225798" y="2009835"/>
                  <a:pt x="1255161" y="1997126"/>
                  <a:pt x="1232180" y="1968499"/>
                </a:cubicBezTo>
                <a:close/>
                <a:moveTo>
                  <a:pt x="5344910" y="1930400"/>
                </a:moveTo>
                <a:cubicBezTo>
                  <a:pt x="5350082" y="1932565"/>
                  <a:pt x="5353977" y="1936143"/>
                  <a:pt x="5352774" y="1941997"/>
                </a:cubicBezTo>
                <a:cubicBezTo>
                  <a:pt x="5351708" y="1947225"/>
                  <a:pt x="5348283" y="1951529"/>
                  <a:pt x="5341995" y="1950269"/>
                </a:cubicBezTo>
                <a:cubicBezTo>
                  <a:pt x="5336947" y="1949259"/>
                  <a:pt x="5336625" y="1944731"/>
                  <a:pt x="5336600" y="1940564"/>
                </a:cubicBezTo>
                <a:cubicBezTo>
                  <a:pt x="5336575" y="1934990"/>
                  <a:pt x="5337989" y="1930413"/>
                  <a:pt x="5344910" y="1930400"/>
                </a:cubicBezTo>
                <a:close/>
                <a:moveTo>
                  <a:pt x="5628432" y="1918535"/>
                </a:moveTo>
                <a:cubicBezTo>
                  <a:pt x="5644789" y="1921810"/>
                  <a:pt x="5631235" y="1937091"/>
                  <a:pt x="5637845" y="1945064"/>
                </a:cubicBezTo>
                <a:cubicBezTo>
                  <a:pt x="5639916" y="1947563"/>
                  <a:pt x="5638182" y="1953212"/>
                  <a:pt x="5638182" y="1957423"/>
                </a:cubicBezTo>
                <a:cubicBezTo>
                  <a:pt x="5638215" y="1962917"/>
                  <a:pt x="5638255" y="1968411"/>
                  <a:pt x="5638289" y="1973900"/>
                </a:cubicBezTo>
                <a:cubicBezTo>
                  <a:pt x="5637495" y="1984317"/>
                  <a:pt x="5635960" y="1994751"/>
                  <a:pt x="5636184" y="2005149"/>
                </a:cubicBezTo>
                <a:cubicBezTo>
                  <a:pt x="5636331" y="2012080"/>
                  <a:pt x="5636952" y="2018070"/>
                  <a:pt x="5628221" y="2018968"/>
                </a:cubicBezTo>
                <a:cubicBezTo>
                  <a:pt x="5621810" y="2019626"/>
                  <a:pt x="5613497" y="2019353"/>
                  <a:pt x="5612384" y="2012449"/>
                </a:cubicBezTo>
                <a:cubicBezTo>
                  <a:pt x="5611724" y="2008293"/>
                  <a:pt x="5618423" y="2002957"/>
                  <a:pt x="5622082" y="1997751"/>
                </a:cubicBezTo>
                <a:cubicBezTo>
                  <a:pt x="5604620" y="1991963"/>
                  <a:pt x="5602286" y="2013340"/>
                  <a:pt x="5586959" y="2017016"/>
                </a:cubicBezTo>
                <a:cubicBezTo>
                  <a:pt x="5587106" y="2004813"/>
                  <a:pt x="5590728" y="1991695"/>
                  <a:pt x="5571605" y="1990623"/>
                </a:cubicBezTo>
                <a:cubicBezTo>
                  <a:pt x="5563207" y="1990152"/>
                  <a:pt x="5551611" y="1979616"/>
                  <a:pt x="5552555" y="1968305"/>
                </a:cubicBezTo>
                <a:cubicBezTo>
                  <a:pt x="5553548" y="1956241"/>
                  <a:pt x="5564760" y="1949655"/>
                  <a:pt x="5575250" y="1944209"/>
                </a:cubicBezTo>
                <a:cubicBezTo>
                  <a:pt x="5582493" y="1940440"/>
                  <a:pt x="5594102" y="1949323"/>
                  <a:pt x="5597921" y="1933955"/>
                </a:cubicBezTo>
                <a:cubicBezTo>
                  <a:pt x="5601517" y="1919482"/>
                  <a:pt x="5614774" y="1915801"/>
                  <a:pt x="5628432" y="1918535"/>
                </a:cubicBezTo>
                <a:close/>
                <a:moveTo>
                  <a:pt x="1291533" y="1905077"/>
                </a:moveTo>
                <a:cubicBezTo>
                  <a:pt x="1299047" y="1908977"/>
                  <a:pt x="1304635" y="1914336"/>
                  <a:pt x="1299885" y="1924282"/>
                </a:cubicBezTo>
                <a:cubicBezTo>
                  <a:pt x="1290235" y="1923420"/>
                  <a:pt x="1286043" y="1917460"/>
                  <a:pt x="1285311" y="1908885"/>
                </a:cubicBezTo>
                <a:cubicBezTo>
                  <a:pt x="1285211" y="1907713"/>
                  <a:pt x="1290335" y="1904457"/>
                  <a:pt x="1291533" y="1905077"/>
                </a:cubicBezTo>
                <a:close/>
                <a:moveTo>
                  <a:pt x="1322350" y="1880381"/>
                </a:moveTo>
                <a:cubicBezTo>
                  <a:pt x="1325549" y="1881752"/>
                  <a:pt x="1328201" y="1884822"/>
                  <a:pt x="1330650" y="1888753"/>
                </a:cubicBezTo>
                <a:cubicBezTo>
                  <a:pt x="1321246" y="1894713"/>
                  <a:pt x="1315459" y="1890515"/>
                  <a:pt x="1310710" y="1882205"/>
                </a:cubicBezTo>
                <a:cubicBezTo>
                  <a:pt x="1315379" y="1879339"/>
                  <a:pt x="1319143" y="1879009"/>
                  <a:pt x="1322350" y="1880381"/>
                </a:cubicBezTo>
                <a:close/>
                <a:moveTo>
                  <a:pt x="5400077" y="1828878"/>
                </a:moveTo>
                <a:cubicBezTo>
                  <a:pt x="5403772" y="1829238"/>
                  <a:pt x="5404627" y="1831799"/>
                  <a:pt x="5401935" y="1834336"/>
                </a:cubicBezTo>
                <a:cubicBezTo>
                  <a:pt x="5399344" y="1836791"/>
                  <a:pt x="5396343" y="1839228"/>
                  <a:pt x="5393080" y="1840357"/>
                </a:cubicBezTo>
                <a:cubicBezTo>
                  <a:pt x="5391753" y="1840810"/>
                  <a:pt x="5389223" y="1837771"/>
                  <a:pt x="5387401" y="1836439"/>
                </a:cubicBezTo>
                <a:cubicBezTo>
                  <a:pt x="5390440" y="1830310"/>
                  <a:pt x="5394805" y="1828364"/>
                  <a:pt x="5400077" y="1828878"/>
                </a:cubicBezTo>
                <a:close/>
                <a:moveTo>
                  <a:pt x="5430044" y="1828800"/>
                </a:moveTo>
                <a:cubicBezTo>
                  <a:pt x="5429751" y="1852901"/>
                  <a:pt x="5442990" y="1874168"/>
                  <a:pt x="5429222" y="1898555"/>
                </a:cubicBezTo>
                <a:cubicBezTo>
                  <a:pt x="5422842" y="1909892"/>
                  <a:pt x="5434422" y="1917991"/>
                  <a:pt x="5447408" y="1921986"/>
                </a:cubicBezTo>
                <a:cubicBezTo>
                  <a:pt x="5469530" y="1928797"/>
                  <a:pt x="5491035" y="1922528"/>
                  <a:pt x="5512718" y="1921484"/>
                </a:cubicBezTo>
                <a:cubicBezTo>
                  <a:pt x="5532436" y="1920530"/>
                  <a:pt x="5541652" y="1928295"/>
                  <a:pt x="5535808" y="1947337"/>
                </a:cubicBezTo>
                <a:cubicBezTo>
                  <a:pt x="5530199" y="1965621"/>
                  <a:pt x="5540371" y="1982460"/>
                  <a:pt x="5537616" y="2000214"/>
                </a:cubicBezTo>
                <a:cubicBezTo>
                  <a:pt x="5536502" y="2007398"/>
                  <a:pt x="5545707" y="2018627"/>
                  <a:pt x="5531792" y="2020250"/>
                </a:cubicBezTo>
                <a:cubicBezTo>
                  <a:pt x="5521229" y="2021491"/>
                  <a:pt x="5527658" y="2007555"/>
                  <a:pt x="5519872" y="2002616"/>
                </a:cubicBezTo>
                <a:cubicBezTo>
                  <a:pt x="5498032" y="2041370"/>
                  <a:pt x="5460960" y="2022111"/>
                  <a:pt x="5430923" y="2021717"/>
                </a:cubicBezTo>
                <a:cubicBezTo>
                  <a:pt x="5404121" y="2021353"/>
                  <a:pt x="5377200" y="2025743"/>
                  <a:pt x="5349879" y="2021658"/>
                </a:cubicBezTo>
                <a:cubicBezTo>
                  <a:pt x="5334647" y="2019394"/>
                  <a:pt x="5335947" y="2014907"/>
                  <a:pt x="5337490" y="2004830"/>
                </a:cubicBezTo>
                <a:cubicBezTo>
                  <a:pt x="5342015" y="1975050"/>
                  <a:pt x="5352606" y="1950703"/>
                  <a:pt x="5387236" y="1946541"/>
                </a:cubicBezTo>
                <a:cubicBezTo>
                  <a:pt x="5395042" y="1945596"/>
                  <a:pt x="5399635" y="1938726"/>
                  <a:pt x="5395511" y="1933117"/>
                </a:cubicBezTo>
                <a:cubicBezTo>
                  <a:pt x="5378784" y="1910284"/>
                  <a:pt x="5400515" y="1901921"/>
                  <a:pt x="5410570" y="1889088"/>
                </a:cubicBezTo>
                <a:cubicBezTo>
                  <a:pt x="5410745" y="1889147"/>
                  <a:pt x="5410891" y="1889196"/>
                  <a:pt x="5411067" y="1889264"/>
                </a:cubicBezTo>
                <a:lnTo>
                  <a:pt x="5410726" y="1888910"/>
                </a:lnTo>
                <a:cubicBezTo>
                  <a:pt x="5410667" y="1888970"/>
                  <a:pt x="5410618" y="1889028"/>
                  <a:pt x="5410570" y="1889088"/>
                </a:cubicBezTo>
                <a:cubicBezTo>
                  <a:pt x="5378099" y="1877749"/>
                  <a:pt x="5378177" y="1877544"/>
                  <a:pt x="5397475" y="1839201"/>
                </a:cubicBezTo>
                <a:cubicBezTo>
                  <a:pt x="5411370" y="1849505"/>
                  <a:pt x="5416726" y="1830955"/>
                  <a:pt x="5430044" y="1828800"/>
                </a:cubicBezTo>
                <a:close/>
                <a:moveTo>
                  <a:pt x="5414181" y="1308238"/>
                </a:moveTo>
                <a:cubicBezTo>
                  <a:pt x="5420210" y="1308880"/>
                  <a:pt x="5427336" y="1311410"/>
                  <a:pt x="5430755" y="1308783"/>
                </a:cubicBezTo>
                <a:cubicBezTo>
                  <a:pt x="5448737" y="1306543"/>
                  <a:pt x="5463231" y="1314249"/>
                  <a:pt x="5479796" y="1309640"/>
                </a:cubicBezTo>
                <a:cubicBezTo>
                  <a:pt x="5499857" y="1304062"/>
                  <a:pt x="5532727" y="1345281"/>
                  <a:pt x="5525533" y="1365755"/>
                </a:cubicBezTo>
                <a:cubicBezTo>
                  <a:pt x="5520917" y="1378838"/>
                  <a:pt x="5506778" y="1387340"/>
                  <a:pt x="5508075" y="1404290"/>
                </a:cubicBezTo>
                <a:cubicBezTo>
                  <a:pt x="5508468" y="1409464"/>
                  <a:pt x="5496836" y="1412197"/>
                  <a:pt x="5491799" y="1409567"/>
                </a:cubicBezTo>
                <a:cubicBezTo>
                  <a:pt x="5457148" y="1391553"/>
                  <a:pt x="5422988" y="1412673"/>
                  <a:pt x="5388684" y="1409812"/>
                </a:cubicBezTo>
                <a:cubicBezTo>
                  <a:pt x="5379830" y="1409074"/>
                  <a:pt x="5368413" y="1414155"/>
                  <a:pt x="5363605" y="1402487"/>
                </a:cubicBezTo>
                <a:cubicBezTo>
                  <a:pt x="5358705" y="1390671"/>
                  <a:pt x="5365748" y="1381661"/>
                  <a:pt x="5375068" y="1375854"/>
                </a:cubicBezTo>
                <a:cubicBezTo>
                  <a:pt x="5396394" y="1362546"/>
                  <a:pt x="5406819" y="1346586"/>
                  <a:pt x="5404200" y="1319024"/>
                </a:cubicBezTo>
                <a:cubicBezTo>
                  <a:pt x="5403225" y="1308843"/>
                  <a:pt x="5408155" y="1307596"/>
                  <a:pt x="5414181" y="1308238"/>
                </a:cubicBezTo>
                <a:close/>
                <a:moveTo>
                  <a:pt x="2147921" y="1256044"/>
                </a:moveTo>
                <a:cubicBezTo>
                  <a:pt x="2147214" y="1256284"/>
                  <a:pt x="2146743" y="1256523"/>
                  <a:pt x="2146036" y="1256762"/>
                </a:cubicBezTo>
                <a:cubicBezTo>
                  <a:pt x="2146507" y="1256761"/>
                  <a:pt x="2146979" y="1256762"/>
                  <a:pt x="2147450" y="1256761"/>
                </a:cubicBezTo>
                <a:cubicBezTo>
                  <a:pt x="2147686" y="1256522"/>
                  <a:pt x="2147686" y="1256284"/>
                  <a:pt x="2147921" y="1256044"/>
                </a:cubicBezTo>
                <a:close/>
                <a:moveTo>
                  <a:pt x="4906505" y="1252469"/>
                </a:moveTo>
                <a:lnTo>
                  <a:pt x="4906942" y="1252758"/>
                </a:lnTo>
                <a:lnTo>
                  <a:pt x="4906633" y="1252480"/>
                </a:lnTo>
                <a:close/>
                <a:moveTo>
                  <a:pt x="2262434" y="1243392"/>
                </a:moveTo>
                <a:cubicBezTo>
                  <a:pt x="2260549" y="1243631"/>
                  <a:pt x="2258900" y="1243871"/>
                  <a:pt x="2257251" y="1243871"/>
                </a:cubicBezTo>
                <a:cubicBezTo>
                  <a:pt x="2258900" y="1244586"/>
                  <a:pt x="2260785" y="1245303"/>
                  <a:pt x="2262435" y="1245780"/>
                </a:cubicBezTo>
                <a:cubicBezTo>
                  <a:pt x="2262434" y="1245065"/>
                  <a:pt x="2262435" y="1244347"/>
                  <a:pt x="2262434" y="1243392"/>
                </a:cubicBezTo>
                <a:close/>
                <a:moveTo>
                  <a:pt x="4954643" y="1231900"/>
                </a:moveTo>
                <a:cubicBezTo>
                  <a:pt x="4964429" y="1233401"/>
                  <a:pt x="4961949" y="1239502"/>
                  <a:pt x="4959765" y="1245498"/>
                </a:cubicBezTo>
                <a:cubicBezTo>
                  <a:pt x="4954469" y="1246727"/>
                  <a:pt x="4948652" y="1255793"/>
                  <a:pt x="4944635" y="1249566"/>
                </a:cubicBezTo>
                <a:cubicBezTo>
                  <a:pt x="4939178" y="1241070"/>
                  <a:pt x="4947734" y="1235936"/>
                  <a:pt x="4954643" y="1231900"/>
                </a:cubicBezTo>
                <a:close/>
                <a:moveTo>
                  <a:pt x="4919926" y="1194103"/>
                </a:moveTo>
                <a:cubicBezTo>
                  <a:pt x="4926188" y="1192771"/>
                  <a:pt x="4930207" y="1195894"/>
                  <a:pt x="4930802" y="1202195"/>
                </a:cubicBezTo>
                <a:cubicBezTo>
                  <a:pt x="4932477" y="1219924"/>
                  <a:pt x="4911293" y="1212106"/>
                  <a:pt x="4906728" y="1224092"/>
                </a:cubicBezTo>
                <a:cubicBezTo>
                  <a:pt x="4902735" y="1209357"/>
                  <a:pt x="4903951" y="1197502"/>
                  <a:pt x="4919926" y="1194103"/>
                </a:cubicBezTo>
                <a:close/>
                <a:moveTo>
                  <a:pt x="5137932" y="1181102"/>
                </a:moveTo>
                <a:cubicBezTo>
                  <a:pt x="5140957" y="1181197"/>
                  <a:pt x="5143860" y="1185134"/>
                  <a:pt x="5146031" y="1186758"/>
                </a:cubicBezTo>
                <a:cubicBezTo>
                  <a:pt x="5145671" y="1193177"/>
                  <a:pt x="5143401" y="1196403"/>
                  <a:pt x="5138700" y="1195497"/>
                </a:cubicBezTo>
                <a:cubicBezTo>
                  <a:pt x="5136705" y="1195112"/>
                  <a:pt x="5134274" y="1192005"/>
                  <a:pt x="5133802" y="1189761"/>
                </a:cubicBezTo>
                <a:cubicBezTo>
                  <a:pt x="5133069" y="1186275"/>
                  <a:pt x="5132798" y="1180943"/>
                  <a:pt x="5137932" y="1181102"/>
                </a:cubicBezTo>
                <a:close/>
                <a:moveTo>
                  <a:pt x="2093943" y="1181099"/>
                </a:moveTo>
                <a:cubicBezTo>
                  <a:pt x="2100007" y="1182545"/>
                  <a:pt x="2102668" y="1186240"/>
                  <a:pt x="2101205" y="1190401"/>
                </a:cubicBezTo>
                <a:cubicBezTo>
                  <a:pt x="2099548" y="1195096"/>
                  <a:pt x="2096182" y="1202259"/>
                  <a:pt x="2092957" y="1202599"/>
                </a:cubicBezTo>
                <a:cubicBezTo>
                  <a:pt x="2088219" y="1203095"/>
                  <a:pt x="2084208" y="1197471"/>
                  <a:pt x="2085726" y="1191325"/>
                </a:cubicBezTo>
                <a:cubicBezTo>
                  <a:pt x="2086943" y="1186438"/>
                  <a:pt x="2088318" y="1181137"/>
                  <a:pt x="2093943" y="1181099"/>
                </a:cubicBezTo>
                <a:close/>
                <a:moveTo>
                  <a:pt x="4935719" y="1169053"/>
                </a:moveTo>
                <a:cubicBezTo>
                  <a:pt x="4952090" y="1165994"/>
                  <a:pt x="4956134" y="1173746"/>
                  <a:pt x="4951470" y="1190862"/>
                </a:cubicBezTo>
                <a:cubicBezTo>
                  <a:pt x="4942925" y="1183953"/>
                  <a:pt x="4936761" y="1178980"/>
                  <a:pt x="4930201" y="1173665"/>
                </a:cubicBezTo>
                <a:cubicBezTo>
                  <a:pt x="4933042" y="1171216"/>
                  <a:pt x="4934231" y="1169330"/>
                  <a:pt x="4935719" y="1169053"/>
                </a:cubicBezTo>
                <a:close/>
                <a:moveTo>
                  <a:pt x="5110630" y="1168680"/>
                </a:moveTo>
                <a:cubicBezTo>
                  <a:pt x="5114822" y="1167068"/>
                  <a:pt x="5118407" y="1172780"/>
                  <a:pt x="5117676" y="1176717"/>
                </a:cubicBezTo>
                <a:cubicBezTo>
                  <a:pt x="5116286" y="1184146"/>
                  <a:pt x="5111697" y="1190683"/>
                  <a:pt x="5104144" y="1192549"/>
                </a:cubicBezTo>
                <a:cubicBezTo>
                  <a:pt x="5100063" y="1193561"/>
                  <a:pt x="5096988" y="1189156"/>
                  <a:pt x="5095301" y="1178528"/>
                </a:cubicBezTo>
                <a:cubicBezTo>
                  <a:pt x="5098339" y="1176468"/>
                  <a:pt x="5103982" y="1171242"/>
                  <a:pt x="5110630" y="1168680"/>
                </a:cubicBezTo>
                <a:close/>
                <a:moveTo>
                  <a:pt x="4908336" y="1168662"/>
                </a:moveTo>
                <a:cubicBezTo>
                  <a:pt x="4909253" y="1168867"/>
                  <a:pt x="4910147" y="1172302"/>
                  <a:pt x="4909898" y="1174069"/>
                </a:cubicBezTo>
                <a:cubicBezTo>
                  <a:pt x="4908436" y="1184395"/>
                  <a:pt x="4901440" y="1186429"/>
                  <a:pt x="4892461" y="1185121"/>
                </a:cubicBezTo>
                <a:cubicBezTo>
                  <a:pt x="4892460" y="1183242"/>
                  <a:pt x="4892336" y="1181375"/>
                  <a:pt x="4892100" y="1179514"/>
                </a:cubicBezTo>
                <a:cubicBezTo>
                  <a:pt x="4897917" y="1176390"/>
                  <a:pt x="4899381" y="1166683"/>
                  <a:pt x="4908336" y="1168662"/>
                </a:cubicBezTo>
                <a:close/>
                <a:moveTo>
                  <a:pt x="4918348" y="1104899"/>
                </a:moveTo>
                <a:cubicBezTo>
                  <a:pt x="4933845" y="1115355"/>
                  <a:pt x="4916327" y="1124272"/>
                  <a:pt x="4916999" y="1134033"/>
                </a:cubicBezTo>
                <a:cubicBezTo>
                  <a:pt x="4890106" y="1123045"/>
                  <a:pt x="4915670" y="1114506"/>
                  <a:pt x="4918348" y="1104899"/>
                </a:cubicBezTo>
                <a:close/>
                <a:moveTo>
                  <a:pt x="5222300" y="1079500"/>
                </a:moveTo>
                <a:cubicBezTo>
                  <a:pt x="5231579" y="1081247"/>
                  <a:pt x="5237754" y="1084075"/>
                  <a:pt x="5239392" y="1097503"/>
                </a:cubicBezTo>
                <a:cubicBezTo>
                  <a:pt x="5230362" y="1092714"/>
                  <a:pt x="5225426" y="1088231"/>
                  <a:pt x="5222300" y="1079500"/>
                </a:cubicBezTo>
                <a:close/>
                <a:moveTo>
                  <a:pt x="4993342" y="1066805"/>
                </a:moveTo>
                <a:cubicBezTo>
                  <a:pt x="4994720" y="1066625"/>
                  <a:pt x="4996642" y="1070570"/>
                  <a:pt x="4997907" y="1072138"/>
                </a:cubicBezTo>
                <a:cubicBezTo>
                  <a:pt x="4995898" y="1078371"/>
                  <a:pt x="4991508" y="1077576"/>
                  <a:pt x="4987638" y="1077576"/>
                </a:cubicBezTo>
                <a:cubicBezTo>
                  <a:pt x="4983421" y="1077570"/>
                  <a:pt x="4978596" y="1076554"/>
                  <a:pt x="4982354" y="1071257"/>
                </a:cubicBezTo>
                <a:cubicBezTo>
                  <a:pt x="4984338" y="1068473"/>
                  <a:pt x="4989460" y="1067307"/>
                  <a:pt x="4993342" y="1066805"/>
                </a:cubicBezTo>
                <a:close/>
                <a:moveTo>
                  <a:pt x="5081808" y="1054100"/>
                </a:moveTo>
                <a:cubicBezTo>
                  <a:pt x="5088357" y="1054118"/>
                  <a:pt x="5094906" y="1059011"/>
                  <a:pt x="5101456" y="1061731"/>
                </a:cubicBezTo>
                <a:cubicBezTo>
                  <a:pt x="5103388" y="1062029"/>
                  <a:pt x="5105312" y="1061978"/>
                  <a:pt x="5107234" y="1061594"/>
                </a:cubicBezTo>
                <a:cubicBezTo>
                  <a:pt x="5123478" y="1045702"/>
                  <a:pt x="5126579" y="1064110"/>
                  <a:pt x="5132307" y="1072002"/>
                </a:cubicBezTo>
                <a:cubicBezTo>
                  <a:pt x="5142979" y="1086699"/>
                  <a:pt x="5121546" y="1080769"/>
                  <a:pt x="5120801" y="1088573"/>
                </a:cubicBezTo>
                <a:cubicBezTo>
                  <a:pt x="5125090" y="1094441"/>
                  <a:pt x="5129386" y="1100315"/>
                  <a:pt x="5133675" y="1106194"/>
                </a:cubicBezTo>
                <a:cubicBezTo>
                  <a:pt x="5134740" y="1116862"/>
                  <a:pt x="5155429" y="1128246"/>
                  <a:pt x="5132496" y="1138027"/>
                </a:cubicBezTo>
                <a:cubicBezTo>
                  <a:pt x="5114823" y="1138775"/>
                  <a:pt x="5097151" y="1140037"/>
                  <a:pt x="5079477" y="1140158"/>
                </a:cubicBezTo>
                <a:cubicBezTo>
                  <a:pt x="5055462" y="1140326"/>
                  <a:pt x="5045310" y="1126139"/>
                  <a:pt x="5050134" y="1100349"/>
                </a:cubicBezTo>
                <a:cubicBezTo>
                  <a:pt x="5045578" y="1100259"/>
                  <a:pt x="5041012" y="1100176"/>
                  <a:pt x="5036455" y="1100081"/>
                </a:cubicBezTo>
                <a:cubicBezTo>
                  <a:pt x="5026007" y="1106853"/>
                  <a:pt x="5039738" y="1125274"/>
                  <a:pt x="5030044" y="1125307"/>
                </a:cubicBezTo>
                <a:cubicBezTo>
                  <a:pt x="5006211" y="1125377"/>
                  <a:pt x="4991223" y="1146579"/>
                  <a:pt x="4968526" y="1146639"/>
                </a:cubicBezTo>
                <a:cubicBezTo>
                  <a:pt x="4968448" y="1141788"/>
                  <a:pt x="4968378" y="1136934"/>
                  <a:pt x="4968301" y="1132082"/>
                </a:cubicBezTo>
                <a:cubicBezTo>
                  <a:pt x="4992696" y="1128097"/>
                  <a:pt x="5008300" y="1106587"/>
                  <a:pt x="5031578" y="1100357"/>
                </a:cubicBezTo>
                <a:cubicBezTo>
                  <a:pt x="5030953" y="1081819"/>
                  <a:pt x="5042260" y="1079764"/>
                  <a:pt x="5056771" y="1082151"/>
                </a:cubicBezTo>
                <a:cubicBezTo>
                  <a:pt x="5063995" y="1074437"/>
                  <a:pt x="5084562" y="1082988"/>
                  <a:pt x="5081062" y="1062212"/>
                </a:cubicBezTo>
                <a:cubicBezTo>
                  <a:pt x="5075552" y="1058829"/>
                  <a:pt x="5073196" y="1054067"/>
                  <a:pt x="5081808" y="1054100"/>
                </a:cubicBezTo>
                <a:close/>
                <a:moveTo>
                  <a:pt x="5229333" y="1003329"/>
                </a:moveTo>
                <a:cubicBezTo>
                  <a:pt x="5235632" y="1003008"/>
                  <a:pt x="5241598" y="1005130"/>
                  <a:pt x="5247056" y="1011156"/>
                </a:cubicBezTo>
                <a:cubicBezTo>
                  <a:pt x="5252264" y="1016919"/>
                  <a:pt x="5248592" y="1025891"/>
                  <a:pt x="5244204" y="1027932"/>
                </a:cubicBezTo>
                <a:cubicBezTo>
                  <a:pt x="5227064" y="1035926"/>
                  <a:pt x="5222574" y="1014598"/>
                  <a:pt x="5209601" y="1010152"/>
                </a:cubicBezTo>
                <a:cubicBezTo>
                  <a:pt x="5216398" y="1006414"/>
                  <a:pt x="5223033" y="1003651"/>
                  <a:pt x="5229333" y="1003329"/>
                </a:cubicBezTo>
                <a:close/>
                <a:moveTo>
                  <a:pt x="5015677" y="1003300"/>
                </a:moveTo>
                <a:cubicBezTo>
                  <a:pt x="5019250" y="1004732"/>
                  <a:pt x="5022784" y="1006159"/>
                  <a:pt x="5026357" y="1007597"/>
                </a:cubicBezTo>
                <a:cubicBezTo>
                  <a:pt x="5035882" y="1024271"/>
                  <a:pt x="5025142" y="1034703"/>
                  <a:pt x="5014364" y="1044580"/>
                </a:cubicBezTo>
                <a:cubicBezTo>
                  <a:pt x="5003823" y="1054249"/>
                  <a:pt x="4993453" y="1051143"/>
                  <a:pt x="4981001" y="1041759"/>
                </a:cubicBezTo>
                <a:cubicBezTo>
                  <a:pt x="4995437" y="1030183"/>
                  <a:pt x="5022475" y="1030517"/>
                  <a:pt x="5015677" y="1003300"/>
                </a:cubicBezTo>
                <a:close/>
                <a:moveTo>
                  <a:pt x="5019101" y="1003299"/>
                </a:moveTo>
                <a:lnTo>
                  <a:pt x="5019286" y="1003418"/>
                </a:lnTo>
                <a:cubicBezTo>
                  <a:pt x="5019237" y="1003393"/>
                  <a:pt x="5019175" y="1003375"/>
                  <a:pt x="5019125" y="1003355"/>
                </a:cubicBezTo>
                <a:cubicBezTo>
                  <a:pt x="5019114" y="1003331"/>
                  <a:pt x="5019114" y="1003319"/>
                  <a:pt x="5019101" y="1003299"/>
                </a:cubicBezTo>
                <a:close/>
                <a:moveTo>
                  <a:pt x="4393293" y="991001"/>
                </a:moveTo>
                <a:cubicBezTo>
                  <a:pt x="4397362" y="989599"/>
                  <a:pt x="4401791" y="991944"/>
                  <a:pt x="4402149" y="996800"/>
                </a:cubicBezTo>
                <a:cubicBezTo>
                  <a:pt x="4402744" y="1005079"/>
                  <a:pt x="4393566" y="999994"/>
                  <a:pt x="4391879" y="1003968"/>
                </a:cubicBezTo>
                <a:cubicBezTo>
                  <a:pt x="4384660" y="1007168"/>
                  <a:pt x="4383345" y="1001544"/>
                  <a:pt x="4384437" y="998698"/>
                </a:cubicBezTo>
                <a:cubicBezTo>
                  <a:pt x="4385728" y="995399"/>
                  <a:pt x="4389770" y="992223"/>
                  <a:pt x="4393293" y="991001"/>
                </a:cubicBezTo>
                <a:close/>
                <a:moveTo>
                  <a:pt x="3889176" y="951919"/>
                </a:moveTo>
                <a:cubicBezTo>
                  <a:pt x="3851712" y="952159"/>
                  <a:pt x="3814248" y="952396"/>
                  <a:pt x="3776785" y="952636"/>
                </a:cubicBezTo>
                <a:cubicBezTo>
                  <a:pt x="3765474" y="952875"/>
                  <a:pt x="3753693" y="950488"/>
                  <a:pt x="3744033" y="958842"/>
                </a:cubicBezTo>
                <a:lnTo>
                  <a:pt x="3741154" y="961782"/>
                </a:lnTo>
                <a:lnTo>
                  <a:pt x="3780543" y="958937"/>
                </a:lnTo>
                <a:lnTo>
                  <a:pt x="3906937" y="962894"/>
                </a:lnTo>
                <a:lnTo>
                  <a:pt x="3906612" y="960513"/>
                </a:lnTo>
                <a:cubicBezTo>
                  <a:pt x="3904727" y="959320"/>
                  <a:pt x="3902842" y="958126"/>
                  <a:pt x="3900957" y="956932"/>
                </a:cubicBezTo>
                <a:cubicBezTo>
                  <a:pt x="3896952" y="955261"/>
                  <a:pt x="3892946" y="953590"/>
                  <a:pt x="3889176" y="951919"/>
                </a:cubicBezTo>
                <a:close/>
                <a:moveTo>
                  <a:pt x="3115259" y="941303"/>
                </a:moveTo>
                <a:cubicBezTo>
                  <a:pt x="3117738" y="943700"/>
                  <a:pt x="3118404" y="948754"/>
                  <a:pt x="3118243" y="955020"/>
                </a:cubicBezTo>
                <a:cubicBezTo>
                  <a:pt x="3108842" y="956757"/>
                  <a:pt x="3104165" y="951555"/>
                  <a:pt x="3101401" y="943549"/>
                </a:cubicBezTo>
                <a:cubicBezTo>
                  <a:pt x="3108488" y="939174"/>
                  <a:pt x="3112780" y="938909"/>
                  <a:pt x="3115259" y="941303"/>
                </a:cubicBezTo>
                <a:close/>
                <a:moveTo>
                  <a:pt x="4671029" y="939991"/>
                </a:moveTo>
                <a:cubicBezTo>
                  <a:pt x="4681473" y="941778"/>
                  <a:pt x="4674353" y="954050"/>
                  <a:pt x="4676784" y="961244"/>
                </a:cubicBezTo>
                <a:cubicBezTo>
                  <a:pt x="4672580" y="963717"/>
                  <a:pt x="4669614" y="976921"/>
                  <a:pt x="4663501" y="962762"/>
                </a:cubicBezTo>
                <a:cubicBezTo>
                  <a:pt x="4663513" y="960518"/>
                  <a:pt x="4663525" y="958273"/>
                  <a:pt x="4663538" y="956022"/>
                </a:cubicBezTo>
                <a:cubicBezTo>
                  <a:pt x="4665572" y="950194"/>
                  <a:pt x="4660164" y="938130"/>
                  <a:pt x="4671029" y="939991"/>
                </a:cubicBezTo>
                <a:close/>
                <a:moveTo>
                  <a:pt x="5089970" y="939802"/>
                </a:moveTo>
                <a:cubicBezTo>
                  <a:pt x="5092116" y="939877"/>
                  <a:pt x="5094187" y="942493"/>
                  <a:pt x="5097549" y="944881"/>
                </a:cubicBezTo>
                <a:cubicBezTo>
                  <a:pt x="5094050" y="947207"/>
                  <a:pt x="5091967" y="949656"/>
                  <a:pt x="5089685" y="949868"/>
                </a:cubicBezTo>
                <a:cubicBezTo>
                  <a:pt x="5085506" y="950246"/>
                  <a:pt x="5081473" y="948261"/>
                  <a:pt x="5082887" y="943225"/>
                </a:cubicBezTo>
                <a:cubicBezTo>
                  <a:pt x="5083385" y="941458"/>
                  <a:pt x="5087551" y="939715"/>
                  <a:pt x="5089970" y="939802"/>
                </a:cubicBezTo>
                <a:close/>
                <a:moveTo>
                  <a:pt x="4505471" y="914399"/>
                </a:moveTo>
                <a:cubicBezTo>
                  <a:pt x="4511858" y="921661"/>
                  <a:pt x="4510631" y="928414"/>
                  <a:pt x="4510580" y="934925"/>
                </a:cubicBezTo>
                <a:cubicBezTo>
                  <a:pt x="4506512" y="934788"/>
                  <a:pt x="4502445" y="934658"/>
                  <a:pt x="4498400" y="934522"/>
                </a:cubicBezTo>
                <a:cubicBezTo>
                  <a:pt x="4500621" y="928216"/>
                  <a:pt x="4502841" y="921910"/>
                  <a:pt x="4505471" y="914399"/>
                </a:cubicBezTo>
                <a:close/>
                <a:moveTo>
                  <a:pt x="3693647" y="901757"/>
                </a:moveTo>
                <a:cubicBezTo>
                  <a:pt x="3698610" y="902314"/>
                  <a:pt x="3699478" y="906532"/>
                  <a:pt x="3699874" y="910705"/>
                </a:cubicBezTo>
                <a:cubicBezTo>
                  <a:pt x="3699489" y="915524"/>
                  <a:pt x="3696650" y="918773"/>
                  <a:pt x="3692233" y="916944"/>
                </a:cubicBezTo>
                <a:cubicBezTo>
                  <a:pt x="3689257" y="915716"/>
                  <a:pt x="3685957" y="911617"/>
                  <a:pt x="3685635" y="908504"/>
                </a:cubicBezTo>
                <a:cubicBezTo>
                  <a:pt x="3685189" y="904306"/>
                  <a:pt x="3689033" y="901235"/>
                  <a:pt x="3693647" y="901757"/>
                </a:cubicBezTo>
                <a:close/>
                <a:moveTo>
                  <a:pt x="3056974" y="901700"/>
                </a:moveTo>
                <a:cubicBezTo>
                  <a:pt x="3058600" y="905581"/>
                  <a:pt x="3060548" y="908087"/>
                  <a:pt x="3060497" y="910561"/>
                </a:cubicBezTo>
                <a:cubicBezTo>
                  <a:pt x="3060435" y="915236"/>
                  <a:pt x="3057247" y="917871"/>
                  <a:pt x="3052907" y="915448"/>
                </a:cubicBezTo>
                <a:cubicBezTo>
                  <a:pt x="3051194" y="914480"/>
                  <a:pt x="3050227" y="910214"/>
                  <a:pt x="3050736" y="907833"/>
                </a:cubicBezTo>
                <a:cubicBezTo>
                  <a:pt x="3051169" y="905786"/>
                  <a:pt x="3054171" y="904291"/>
                  <a:pt x="3056974" y="901700"/>
                </a:cubicBezTo>
                <a:close/>
                <a:moveTo>
                  <a:pt x="5092029" y="889290"/>
                </a:moveTo>
                <a:cubicBezTo>
                  <a:pt x="5096816" y="890401"/>
                  <a:pt x="5097734" y="894430"/>
                  <a:pt x="5097338" y="898617"/>
                </a:cubicBezTo>
                <a:cubicBezTo>
                  <a:pt x="5096903" y="903181"/>
                  <a:pt x="5093803" y="905464"/>
                  <a:pt x="5087687" y="906704"/>
                </a:cubicBezTo>
                <a:cubicBezTo>
                  <a:pt x="5086075" y="904087"/>
                  <a:pt x="5082526" y="900898"/>
                  <a:pt x="5082601" y="897786"/>
                </a:cubicBezTo>
                <a:cubicBezTo>
                  <a:pt x="5082700" y="892881"/>
                  <a:pt x="5085180" y="887709"/>
                  <a:pt x="5092029" y="889290"/>
                </a:cubicBezTo>
                <a:close/>
                <a:moveTo>
                  <a:pt x="4655205" y="877452"/>
                </a:moveTo>
                <a:cubicBezTo>
                  <a:pt x="4657983" y="875052"/>
                  <a:pt x="4660762" y="876659"/>
                  <a:pt x="4661778" y="879854"/>
                </a:cubicBezTo>
                <a:cubicBezTo>
                  <a:pt x="4663266" y="884548"/>
                  <a:pt x="4660538" y="887350"/>
                  <a:pt x="4656606" y="889285"/>
                </a:cubicBezTo>
                <a:cubicBezTo>
                  <a:pt x="4652835" y="890105"/>
                  <a:pt x="4650367" y="888244"/>
                  <a:pt x="4650864" y="884790"/>
                </a:cubicBezTo>
                <a:cubicBezTo>
                  <a:pt x="4651236" y="882153"/>
                  <a:pt x="4653134" y="879245"/>
                  <a:pt x="4655205" y="877452"/>
                </a:cubicBezTo>
                <a:close/>
                <a:moveTo>
                  <a:pt x="4970514" y="838199"/>
                </a:moveTo>
                <a:cubicBezTo>
                  <a:pt x="4977473" y="838684"/>
                  <a:pt x="4982235" y="837623"/>
                  <a:pt x="4982929" y="842800"/>
                </a:cubicBezTo>
                <a:cubicBezTo>
                  <a:pt x="4983141" y="844363"/>
                  <a:pt x="4979270" y="848203"/>
                  <a:pt x="4977930" y="847910"/>
                </a:cubicBezTo>
                <a:cubicBezTo>
                  <a:pt x="4974470" y="847149"/>
                  <a:pt x="4971183" y="844916"/>
                  <a:pt x="4968343" y="842634"/>
                </a:cubicBezTo>
                <a:cubicBezTo>
                  <a:pt x="4967946" y="842312"/>
                  <a:pt x="4970390" y="838441"/>
                  <a:pt x="4970514" y="838199"/>
                </a:cubicBezTo>
                <a:close/>
                <a:moveTo>
                  <a:pt x="4591059" y="800260"/>
                </a:moveTo>
                <a:cubicBezTo>
                  <a:pt x="4594327" y="800693"/>
                  <a:pt x="4597616" y="802040"/>
                  <a:pt x="4600943" y="804861"/>
                </a:cubicBezTo>
                <a:cubicBezTo>
                  <a:pt x="4588206" y="816420"/>
                  <a:pt x="4575160" y="814921"/>
                  <a:pt x="4561900" y="805842"/>
                </a:cubicBezTo>
                <a:cubicBezTo>
                  <a:pt x="4571659" y="805892"/>
                  <a:pt x="4581256" y="798964"/>
                  <a:pt x="4591059" y="800260"/>
                </a:cubicBezTo>
                <a:close/>
                <a:moveTo>
                  <a:pt x="3095039" y="800099"/>
                </a:moveTo>
                <a:cubicBezTo>
                  <a:pt x="3082475" y="823894"/>
                  <a:pt x="3059678" y="825420"/>
                  <a:pt x="3051493" y="851061"/>
                </a:cubicBezTo>
                <a:cubicBezTo>
                  <a:pt x="3045589" y="812024"/>
                  <a:pt x="3069947" y="810553"/>
                  <a:pt x="3095039" y="800099"/>
                </a:cubicBezTo>
                <a:close/>
                <a:moveTo>
                  <a:pt x="5018208" y="788129"/>
                </a:moveTo>
                <a:cubicBezTo>
                  <a:pt x="5020621" y="789175"/>
                  <a:pt x="5022524" y="791378"/>
                  <a:pt x="5023666" y="794957"/>
                </a:cubicBezTo>
                <a:cubicBezTo>
                  <a:pt x="5022351" y="796655"/>
                  <a:pt x="5021558" y="798571"/>
                  <a:pt x="5021259" y="800706"/>
                </a:cubicBezTo>
                <a:cubicBezTo>
                  <a:pt x="5014935" y="802025"/>
                  <a:pt x="5009042" y="801537"/>
                  <a:pt x="5006500" y="794621"/>
                </a:cubicBezTo>
                <a:cubicBezTo>
                  <a:pt x="5005916" y="793002"/>
                  <a:pt x="5008012" y="788798"/>
                  <a:pt x="5009700" y="788246"/>
                </a:cubicBezTo>
                <a:cubicBezTo>
                  <a:pt x="5012875" y="787195"/>
                  <a:pt x="5015796" y="787084"/>
                  <a:pt x="5018208" y="788129"/>
                </a:cubicBezTo>
                <a:close/>
                <a:moveTo>
                  <a:pt x="3671581" y="787423"/>
                </a:moveTo>
                <a:cubicBezTo>
                  <a:pt x="3673001" y="787645"/>
                  <a:pt x="3674969" y="789252"/>
                  <a:pt x="3677837" y="793142"/>
                </a:cubicBezTo>
                <a:cubicBezTo>
                  <a:pt x="3674823" y="820273"/>
                  <a:pt x="3658749" y="836430"/>
                  <a:pt x="3633994" y="845273"/>
                </a:cubicBezTo>
                <a:cubicBezTo>
                  <a:pt x="3615504" y="851874"/>
                  <a:pt x="3596998" y="858451"/>
                  <a:pt x="3571300" y="867603"/>
                </a:cubicBezTo>
                <a:cubicBezTo>
                  <a:pt x="3596129" y="827932"/>
                  <a:pt x="3624553" y="805987"/>
                  <a:pt x="3663997" y="798614"/>
                </a:cubicBezTo>
                <a:cubicBezTo>
                  <a:pt x="3667978" y="798560"/>
                  <a:pt x="3667319" y="786757"/>
                  <a:pt x="3671581" y="787423"/>
                </a:cubicBezTo>
                <a:close/>
                <a:moveTo>
                  <a:pt x="3170953" y="762000"/>
                </a:moveTo>
                <a:cubicBezTo>
                  <a:pt x="3177330" y="765547"/>
                  <a:pt x="3180828" y="770012"/>
                  <a:pt x="3179613" y="775140"/>
                </a:cubicBezTo>
                <a:cubicBezTo>
                  <a:pt x="3178644" y="779264"/>
                  <a:pt x="3176597" y="785974"/>
                  <a:pt x="3170161" y="784044"/>
                </a:cubicBezTo>
                <a:cubicBezTo>
                  <a:pt x="3167580" y="783270"/>
                  <a:pt x="3164591" y="777732"/>
                  <a:pt x="3164925" y="774725"/>
                </a:cubicBezTo>
                <a:cubicBezTo>
                  <a:pt x="3165421" y="770346"/>
                  <a:pt x="3168770" y="766290"/>
                  <a:pt x="3170953" y="762000"/>
                </a:cubicBezTo>
                <a:close/>
                <a:moveTo>
                  <a:pt x="4592338" y="698654"/>
                </a:moveTo>
                <a:cubicBezTo>
                  <a:pt x="4594622" y="697717"/>
                  <a:pt x="4598714" y="701233"/>
                  <a:pt x="4604519" y="703962"/>
                </a:cubicBezTo>
                <a:cubicBezTo>
                  <a:pt x="4599533" y="707540"/>
                  <a:pt x="4596903" y="710380"/>
                  <a:pt x="4593703" y="711335"/>
                </a:cubicBezTo>
                <a:cubicBezTo>
                  <a:pt x="4591955" y="711862"/>
                  <a:pt x="4587155" y="708545"/>
                  <a:pt x="4587302" y="708136"/>
                </a:cubicBezTo>
                <a:cubicBezTo>
                  <a:pt x="4588444" y="704650"/>
                  <a:pt x="4589710" y="699725"/>
                  <a:pt x="4592338" y="698654"/>
                </a:cubicBezTo>
                <a:close/>
                <a:moveTo>
                  <a:pt x="3256519" y="698499"/>
                </a:moveTo>
                <a:cubicBezTo>
                  <a:pt x="3257238" y="702054"/>
                  <a:pt x="3257933" y="705606"/>
                  <a:pt x="3258652" y="709154"/>
                </a:cubicBezTo>
                <a:cubicBezTo>
                  <a:pt x="3253976" y="715722"/>
                  <a:pt x="3245430" y="719820"/>
                  <a:pt x="3242119" y="712273"/>
                </a:cubicBezTo>
                <a:cubicBezTo>
                  <a:pt x="3237368" y="701453"/>
                  <a:pt x="3250429" y="702071"/>
                  <a:pt x="3256519" y="698499"/>
                </a:cubicBezTo>
                <a:close/>
                <a:moveTo>
                  <a:pt x="4567359" y="685798"/>
                </a:moveTo>
                <a:cubicBezTo>
                  <a:pt x="4585937" y="685634"/>
                  <a:pt x="4564482" y="700860"/>
                  <a:pt x="4573980" y="708510"/>
                </a:cubicBezTo>
                <a:cubicBezTo>
                  <a:pt x="4582325" y="715226"/>
                  <a:pt x="4567583" y="721504"/>
                  <a:pt x="4566565" y="729292"/>
                </a:cubicBezTo>
                <a:cubicBezTo>
                  <a:pt x="4550751" y="745946"/>
                  <a:pt x="4535188" y="762869"/>
                  <a:pt x="4519036" y="779193"/>
                </a:cubicBezTo>
                <a:cubicBezTo>
                  <a:pt x="4501431" y="796970"/>
                  <a:pt x="4489025" y="777873"/>
                  <a:pt x="4474762" y="772228"/>
                </a:cubicBezTo>
                <a:cubicBezTo>
                  <a:pt x="4465846" y="769909"/>
                  <a:pt x="4456566" y="768295"/>
                  <a:pt x="4447601" y="757353"/>
                </a:cubicBezTo>
                <a:cubicBezTo>
                  <a:pt x="4462965" y="754239"/>
                  <a:pt x="4477266" y="750529"/>
                  <a:pt x="4473648" y="731152"/>
                </a:cubicBezTo>
                <a:cubicBezTo>
                  <a:pt x="4472751" y="726374"/>
                  <a:pt x="4475306" y="725905"/>
                  <a:pt x="4485407" y="736380"/>
                </a:cubicBezTo>
                <a:cubicBezTo>
                  <a:pt x="4491234" y="741637"/>
                  <a:pt x="4492003" y="752261"/>
                  <a:pt x="4504941" y="752976"/>
                </a:cubicBezTo>
                <a:cubicBezTo>
                  <a:pt x="4502320" y="737921"/>
                  <a:pt x="4504427" y="724210"/>
                  <a:pt x="4516084" y="713674"/>
                </a:cubicBezTo>
                <a:cubicBezTo>
                  <a:pt x="4522726" y="707669"/>
                  <a:pt x="4521816" y="691479"/>
                  <a:pt x="4532133" y="693530"/>
                </a:cubicBezTo>
                <a:cubicBezTo>
                  <a:pt x="4546351" y="696349"/>
                  <a:pt x="4542874" y="711524"/>
                  <a:pt x="4543444" y="722709"/>
                </a:cubicBezTo>
                <a:cubicBezTo>
                  <a:pt x="4557437" y="725829"/>
                  <a:pt x="4555030" y="715890"/>
                  <a:pt x="4555401" y="707896"/>
                </a:cubicBezTo>
                <a:cubicBezTo>
                  <a:pt x="4555811" y="698493"/>
                  <a:pt x="4556470" y="685901"/>
                  <a:pt x="4567359" y="685798"/>
                </a:cubicBezTo>
                <a:close/>
                <a:moveTo>
                  <a:pt x="3896839" y="661480"/>
                </a:moveTo>
                <a:cubicBezTo>
                  <a:pt x="3903976" y="662955"/>
                  <a:pt x="3910580" y="665962"/>
                  <a:pt x="3915931" y="670654"/>
                </a:cubicBezTo>
                <a:cubicBezTo>
                  <a:pt x="3921875" y="675872"/>
                  <a:pt x="3930060" y="682948"/>
                  <a:pt x="3917287" y="690100"/>
                </a:cubicBezTo>
                <a:cubicBezTo>
                  <a:pt x="3890618" y="705026"/>
                  <a:pt x="3866446" y="726235"/>
                  <a:pt x="3832671" y="723807"/>
                </a:cubicBezTo>
                <a:cubicBezTo>
                  <a:pt x="3822180" y="730581"/>
                  <a:pt x="3816325" y="721880"/>
                  <a:pt x="3813452" y="715228"/>
                </a:cubicBezTo>
                <a:cubicBezTo>
                  <a:pt x="3809059" y="705099"/>
                  <a:pt x="3822953" y="709842"/>
                  <a:pt x="3825714" y="703616"/>
                </a:cubicBezTo>
                <a:cubicBezTo>
                  <a:pt x="3828621" y="697062"/>
                  <a:pt x="3834050" y="691672"/>
                  <a:pt x="3837809" y="685435"/>
                </a:cubicBezTo>
                <a:cubicBezTo>
                  <a:pt x="3849248" y="666425"/>
                  <a:pt x="3875432" y="657057"/>
                  <a:pt x="3896839" y="661480"/>
                </a:cubicBezTo>
                <a:close/>
                <a:moveTo>
                  <a:pt x="3284413" y="660400"/>
                </a:moveTo>
                <a:cubicBezTo>
                  <a:pt x="3286869" y="662583"/>
                  <a:pt x="3289325" y="663934"/>
                  <a:pt x="3289150" y="664759"/>
                </a:cubicBezTo>
                <a:cubicBezTo>
                  <a:pt x="3288133" y="669806"/>
                  <a:pt x="3286744" y="674885"/>
                  <a:pt x="3281188" y="677124"/>
                </a:cubicBezTo>
                <a:cubicBezTo>
                  <a:pt x="3280494" y="675233"/>
                  <a:pt x="3278821" y="673056"/>
                  <a:pt x="3279279" y="671518"/>
                </a:cubicBezTo>
                <a:cubicBezTo>
                  <a:pt x="3280396" y="667791"/>
                  <a:pt x="3282504" y="664362"/>
                  <a:pt x="3284413" y="660400"/>
                </a:cubicBezTo>
                <a:close/>
                <a:moveTo>
                  <a:pt x="2588634" y="609888"/>
                </a:moveTo>
                <a:cubicBezTo>
                  <a:pt x="2594953" y="611953"/>
                  <a:pt x="2599939" y="618107"/>
                  <a:pt x="2604411" y="621639"/>
                </a:cubicBezTo>
                <a:cubicBezTo>
                  <a:pt x="2604869" y="630087"/>
                  <a:pt x="2601242" y="633286"/>
                  <a:pt x="2595512" y="633696"/>
                </a:cubicBezTo>
                <a:cubicBezTo>
                  <a:pt x="2586066" y="634372"/>
                  <a:pt x="2583375" y="626924"/>
                  <a:pt x="2581180" y="619996"/>
                </a:cubicBezTo>
                <a:cubicBezTo>
                  <a:pt x="2579208" y="613770"/>
                  <a:pt x="2583636" y="608258"/>
                  <a:pt x="2588634" y="609888"/>
                </a:cubicBezTo>
                <a:close/>
                <a:moveTo>
                  <a:pt x="4458206" y="609839"/>
                </a:moveTo>
                <a:cubicBezTo>
                  <a:pt x="4469281" y="607928"/>
                  <a:pt x="4467160" y="617955"/>
                  <a:pt x="4469516" y="624401"/>
                </a:cubicBezTo>
                <a:cubicBezTo>
                  <a:pt x="4472343" y="632040"/>
                  <a:pt x="4480119" y="628219"/>
                  <a:pt x="4485538" y="629890"/>
                </a:cubicBezTo>
                <a:cubicBezTo>
                  <a:pt x="4488601" y="622251"/>
                  <a:pt x="4493078" y="620580"/>
                  <a:pt x="4498969" y="626787"/>
                </a:cubicBezTo>
                <a:cubicBezTo>
                  <a:pt x="4504389" y="632516"/>
                  <a:pt x="4502740" y="638484"/>
                  <a:pt x="4496377" y="641588"/>
                </a:cubicBezTo>
                <a:cubicBezTo>
                  <a:pt x="4489072" y="645168"/>
                  <a:pt x="4481062" y="646839"/>
                  <a:pt x="4473286" y="649227"/>
                </a:cubicBezTo>
                <a:cubicBezTo>
                  <a:pt x="4475407" y="666176"/>
                  <a:pt x="4461976" y="659730"/>
                  <a:pt x="4454200" y="661878"/>
                </a:cubicBezTo>
                <a:cubicBezTo>
                  <a:pt x="4459384" y="670234"/>
                  <a:pt x="4455143" y="673336"/>
                  <a:pt x="4447368" y="676441"/>
                </a:cubicBezTo>
                <a:cubicBezTo>
                  <a:pt x="4422156" y="686704"/>
                  <a:pt x="4404484" y="709860"/>
                  <a:pt x="4377152" y="716544"/>
                </a:cubicBezTo>
                <a:cubicBezTo>
                  <a:pt x="4370083" y="728720"/>
                  <a:pt x="4360187" y="736120"/>
                  <a:pt x="4346520" y="741132"/>
                </a:cubicBezTo>
                <a:cubicBezTo>
                  <a:pt x="4323665" y="749726"/>
                  <a:pt x="4304815" y="764527"/>
                  <a:pt x="4294919" y="788399"/>
                </a:cubicBezTo>
                <a:cubicBezTo>
                  <a:pt x="4350291" y="795798"/>
                  <a:pt x="4405662" y="803437"/>
                  <a:pt x="4460091" y="783624"/>
                </a:cubicBezTo>
                <a:cubicBezTo>
                  <a:pt x="4466688" y="774314"/>
                  <a:pt x="4473758" y="776939"/>
                  <a:pt x="4481061" y="782908"/>
                </a:cubicBezTo>
                <a:cubicBezTo>
                  <a:pt x="4478706" y="790308"/>
                  <a:pt x="4474228" y="796037"/>
                  <a:pt x="4467631" y="799856"/>
                </a:cubicBezTo>
                <a:cubicBezTo>
                  <a:pt x="4460563" y="802005"/>
                  <a:pt x="4459856" y="813702"/>
                  <a:pt x="4447131" y="807973"/>
                </a:cubicBezTo>
                <a:cubicBezTo>
                  <a:pt x="4429224" y="799619"/>
                  <a:pt x="4402834" y="782907"/>
                  <a:pt x="4407076" y="826594"/>
                </a:cubicBezTo>
                <a:cubicBezTo>
                  <a:pt x="4407311" y="828742"/>
                  <a:pt x="4399300" y="831607"/>
                  <a:pt x="4395294" y="833994"/>
                </a:cubicBezTo>
                <a:cubicBezTo>
                  <a:pt x="4386341" y="844497"/>
                  <a:pt x="4378094" y="865503"/>
                  <a:pt x="4366784" y="835426"/>
                </a:cubicBezTo>
                <a:cubicBezTo>
                  <a:pt x="4365841" y="832799"/>
                  <a:pt x="4357123" y="833277"/>
                  <a:pt x="4352176" y="832323"/>
                </a:cubicBezTo>
                <a:cubicBezTo>
                  <a:pt x="4345107" y="837812"/>
                  <a:pt x="4348171" y="846407"/>
                  <a:pt x="4346286" y="853329"/>
                </a:cubicBezTo>
                <a:cubicBezTo>
                  <a:pt x="4348405" y="857387"/>
                  <a:pt x="4350527" y="861445"/>
                  <a:pt x="4352647" y="865504"/>
                </a:cubicBezTo>
                <a:cubicBezTo>
                  <a:pt x="4361130" y="871710"/>
                  <a:pt x="4370083" y="860729"/>
                  <a:pt x="4379037" y="866221"/>
                </a:cubicBezTo>
                <a:cubicBezTo>
                  <a:pt x="4376680" y="877440"/>
                  <a:pt x="4365371" y="874575"/>
                  <a:pt x="4358773" y="878634"/>
                </a:cubicBezTo>
                <a:cubicBezTo>
                  <a:pt x="4352411" y="884601"/>
                  <a:pt x="4346050" y="890330"/>
                  <a:pt x="4339923" y="896298"/>
                </a:cubicBezTo>
                <a:cubicBezTo>
                  <a:pt x="4334975" y="896298"/>
                  <a:pt x="4330263" y="896298"/>
                  <a:pt x="4325550" y="896299"/>
                </a:cubicBezTo>
                <a:cubicBezTo>
                  <a:pt x="4327906" y="899880"/>
                  <a:pt x="4330028" y="903460"/>
                  <a:pt x="4332383" y="907279"/>
                </a:cubicBezTo>
                <a:cubicBezTo>
                  <a:pt x="4330498" y="912292"/>
                  <a:pt x="4328377" y="917306"/>
                  <a:pt x="4326493" y="922319"/>
                </a:cubicBezTo>
                <a:cubicBezTo>
                  <a:pt x="4330498" y="930197"/>
                  <a:pt x="4347698" y="924468"/>
                  <a:pt x="4344636" y="939983"/>
                </a:cubicBezTo>
                <a:cubicBezTo>
                  <a:pt x="4336860" y="938074"/>
                  <a:pt x="4328849" y="936402"/>
                  <a:pt x="4320837" y="934494"/>
                </a:cubicBezTo>
                <a:cubicBezTo>
                  <a:pt x="4324137" y="940699"/>
                  <a:pt x="4323901" y="946907"/>
                  <a:pt x="4321545" y="953351"/>
                </a:cubicBezTo>
                <a:cubicBezTo>
                  <a:pt x="4317303" y="958364"/>
                  <a:pt x="4322958" y="969585"/>
                  <a:pt x="4314947" y="970062"/>
                </a:cubicBezTo>
                <a:cubicBezTo>
                  <a:pt x="4305286" y="970539"/>
                  <a:pt x="4308114" y="960274"/>
                  <a:pt x="4306936" y="953829"/>
                </a:cubicBezTo>
                <a:cubicBezTo>
                  <a:pt x="4305522" y="953830"/>
                  <a:pt x="4304345" y="953829"/>
                  <a:pt x="4303166" y="953829"/>
                </a:cubicBezTo>
                <a:cubicBezTo>
                  <a:pt x="4303637" y="954307"/>
                  <a:pt x="4304109" y="954546"/>
                  <a:pt x="4304345" y="955023"/>
                </a:cubicBezTo>
                <a:cubicBezTo>
                  <a:pt x="4307407" y="973642"/>
                  <a:pt x="4325315" y="994173"/>
                  <a:pt x="4297511" y="1008735"/>
                </a:cubicBezTo>
                <a:cubicBezTo>
                  <a:pt x="4294449" y="1008973"/>
                  <a:pt x="4291856" y="1008019"/>
                  <a:pt x="4289029" y="1006825"/>
                </a:cubicBezTo>
                <a:cubicBezTo>
                  <a:pt x="4288910" y="1008197"/>
                  <a:pt x="4290457" y="1009823"/>
                  <a:pt x="4292408" y="1011502"/>
                </a:cubicBezTo>
                <a:lnTo>
                  <a:pt x="4297588" y="1015952"/>
                </a:lnTo>
                <a:lnTo>
                  <a:pt x="4313503" y="1020197"/>
                </a:lnTo>
                <a:lnTo>
                  <a:pt x="4315802" y="1015359"/>
                </a:lnTo>
                <a:cubicBezTo>
                  <a:pt x="4317952" y="1011301"/>
                  <a:pt x="4321073" y="1008853"/>
                  <a:pt x="4327670" y="1012314"/>
                </a:cubicBezTo>
                <a:lnTo>
                  <a:pt x="4340958" y="1027524"/>
                </a:lnTo>
                <a:lnTo>
                  <a:pt x="4441666" y="1054396"/>
                </a:lnTo>
                <a:cubicBezTo>
                  <a:pt x="4563315" y="1090825"/>
                  <a:pt x="4669637" y="1130966"/>
                  <a:pt x="4762081" y="1174372"/>
                </a:cubicBezTo>
                <a:lnTo>
                  <a:pt x="4832273" y="1211261"/>
                </a:lnTo>
                <a:lnTo>
                  <a:pt x="4828600" y="1205098"/>
                </a:lnTo>
                <a:cubicBezTo>
                  <a:pt x="4828574" y="1201189"/>
                  <a:pt x="4831111" y="1197625"/>
                  <a:pt x="4836767" y="1195091"/>
                </a:cubicBezTo>
                <a:cubicBezTo>
                  <a:pt x="4854427" y="1187179"/>
                  <a:pt x="4833615" y="1218495"/>
                  <a:pt x="4852318" y="1211679"/>
                </a:cubicBezTo>
                <a:cubicBezTo>
                  <a:pt x="4863891" y="1209510"/>
                  <a:pt x="4864425" y="1215226"/>
                  <a:pt x="4861770" y="1224180"/>
                </a:cubicBezTo>
                <a:lnTo>
                  <a:pt x="4861062" y="1226391"/>
                </a:lnTo>
                <a:lnTo>
                  <a:pt x="4890524" y="1241875"/>
                </a:lnTo>
                <a:lnTo>
                  <a:pt x="4901207" y="1248957"/>
                </a:lnTo>
                <a:lnTo>
                  <a:pt x="4916075" y="1245240"/>
                </a:lnTo>
                <a:cubicBezTo>
                  <a:pt x="4924427" y="1246967"/>
                  <a:pt x="4931706" y="1252116"/>
                  <a:pt x="4933622" y="1259776"/>
                </a:cubicBezTo>
                <a:cubicBezTo>
                  <a:pt x="4933660" y="1259935"/>
                  <a:pt x="4931912" y="1260542"/>
                  <a:pt x="4929688" y="1261268"/>
                </a:cubicBezTo>
                <a:lnTo>
                  <a:pt x="4923041" y="1263430"/>
                </a:lnTo>
                <a:lnTo>
                  <a:pt x="4999240" y="1313942"/>
                </a:lnTo>
                <a:cubicBezTo>
                  <a:pt x="5363026" y="1586143"/>
                  <a:pt x="5350933" y="1943634"/>
                  <a:pt x="5204322" y="2312211"/>
                </a:cubicBezTo>
                <a:lnTo>
                  <a:pt x="5118378" y="2500917"/>
                </a:lnTo>
                <a:lnTo>
                  <a:pt x="5121604" y="2500671"/>
                </a:lnTo>
                <a:cubicBezTo>
                  <a:pt x="5124622" y="2501238"/>
                  <a:pt x="5128731" y="2502446"/>
                  <a:pt x="5134209" y="2504057"/>
                </a:cubicBezTo>
                <a:cubicBezTo>
                  <a:pt x="5140100" y="2505729"/>
                  <a:pt x="5144577" y="2501909"/>
                  <a:pt x="5147405" y="2497852"/>
                </a:cubicBezTo>
                <a:cubicBezTo>
                  <a:pt x="5166489" y="2472548"/>
                  <a:pt x="5167667" y="2492361"/>
                  <a:pt x="5168845" y="2506683"/>
                </a:cubicBezTo>
                <a:cubicBezTo>
                  <a:pt x="5188166" y="2501670"/>
                  <a:pt x="5151409" y="2470638"/>
                  <a:pt x="5186753" y="2473979"/>
                </a:cubicBezTo>
                <a:cubicBezTo>
                  <a:pt x="5195000" y="2455836"/>
                  <a:pt x="5200891" y="2436263"/>
                  <a:pt x="5218091" y="2424087"/>
                </a:cubicBezTo>
                <a:cubicBezTo>
                  <a:pt x="5222803" y="2410720"/>
                  <a:pt x="5208430" y="2402365"/>
                  <a:pt x="5208430" y="2388758"/>
                </a:cubicBezTo>
                <a:cubicBezTo>
                  <a:pt x="5222096" y="2387087"/>
                  <a:pt x="5226103" y="2397112"/>
                  <a:pt x="5231522" y="2404991"/>
                </a:cubicBezTo>
                <a:cubicBezTo>
                  <a:pt x="5233642" y="2405229"/>
                  <a:pt x="5235763" y="2405228"/>
                  <a:pt x="5237883" y="2405467"/>
                </a:cubicBezTo>
                <a:cubicBezTo>
                  <a:pt x="5257440" y="2386609"/>
                  <a:pt x="5288071" y="2381358"/>
                  <a:pt x="5301031" y="2354144"/>
                </a:cubicBezTo>
                <a:cubicBezTo>
                  <a:pt x="5333076" y="2332182"/>
                  <a:pt x="5338965" y="2311652"/>
                  <a:pt x="5322944" y="2276800"/>
                </a:cubicBezTo>
                <a:cubicBezTo>
                  <a:pt x="5336846" y="2272980"/>
                  <a:pt x="5339672" y="2292078"/>
                  <a:pt x="5351926" y="2290883"/>
                </a:cubicBezTo>
                <a:cubicBezTo>
                  <a:pt x="5374780" y="2291123"/>
                  <a:pt x="5384912" y="2263192"/>
                  <a:pt x="5408474" y="2265341"/>
                </a:cubicBezTo>
                <a:cubicBezTo>
                  <a:pt x="5419785" y="2255314"/>
                  <a:pt x="5435100" y="2249824"/>
                  <a:pt x="5440520" y="2234069"/>
                </a:cubicBezTo>
                <a:cubicBezTo>
                  <a:pt x="5432272" y="2201126"/>
                  <a:pt x="5428502" y="2197307"/>
                  <a:pt x="5410359" y="2215687"/>
                </a:cubicBezTo>
                <a:cubicBezTo>
                  <a:pt x="5385619" y="2240753"/>
                  <a:pt x="5388917" y="2218791"/>
                  <a:pt x="5385854" y="2204946"/>
                </a:cubicBezTo>
                <a:cubicBezTo>
                  <a:pt x="5384205" y="2198023"/>
                  <a:pt x="5384205" y="2190384"/>
                  <a:pt x="5383498" y="2183223"/>
                </a:cubicBezTo>
                <a:cubicBezTo>
                  <a:pt x="5372895" y="2182984"/>
                  <a:pt x="5362999" y="2181552"/>
                  <a:pt x="5357815" y="2170332"/>
                </a:cubicBezTo>
                <a:cubicBezTo>
                  <a:pt x="5365119" y="2138104"/>
                  <a:pt x="5329541" y="2140253"/>
                  <a:pt x="5317996" y="2119962"/>
                </a:cubicBezTo>
                <a:cubicBezTo>
                  <a:pt x="5344385" y="2115903"/>
                  <a:pt x="5367711" y="2093942"/>
                  <a:pt x="5395986" y="2112561"/>
                </a:cubicBezTo>
                <a:cubicBezTo>
                  <a:pt x="5392453" y="2096568"/>
                  <a:pt x="5410360" y="2082960"/>
                  <a:pt x="5400463" y="2065296"/>
                </a:cubicBezTo>
                <a:cubicBezTo>
                  <a:pt x="5397871" y="2060759"/>
                  <a:pt x="5407532" y="2050496"/>
                  <a:pt x="5414601" y="2051927"/>
                </a:cubicBezTo>
                <a:cubicBezTo>
                  <a:pt x="5425910" y="2054315"/>
                  <a:pt x="5416014" y="2065535"/>
                  <a:pt x="5417193" y="2067444"/>
                </a:cubicBezTo>
                <a:cubicBezTo>
                  <a:pt x="5427088" y="2084155"/>
                  <a:pt x="5409182" y="2104206"/>
                  <a:pt x="5411066" y="2107071"/>
                </a:cubicBezTo>
                <a:cubicBezTo>
                  <a:pt x="5430858" y="2135479"/>
                  <a:pt x="5430623" y="2171763"/>
                  <a:pt x="5450416" y="2199217"/>
                </a:cubicBezTo>
                <a:cubicBezTo>
                  <a:pt x="5453714" y="2203514"/>
                  <a:pt x="5461254" y="2204706"/>
                  <a:pt x="5466673" y="2207333"/>
                </a:cubicBezTo>
                <a:cubicBezTo>
                  <a:pt x="5485523" y="2217837"/>
                  <a:pt x="5480104" y="2235501"/>
                  <a:pt x="5471858" y="2246005"/>
                </a:cubicBezTo>
                <a:cubicBezTo>
                  <a:pt x="5461962" y="2258180"/>
                  <a:pt x="5456070" y="2277754"/>
                  <a:pt x="5435099" y="2278471"/>
                </a:cubicBezTo>
                <a:cubicBezTo>
                  <a:pt x="5451594" y="2304012"/>
                  <a:pt x="5406118" y="2293749"/>
                  <a:pt x="5412245" y="2316427"/>
                </a:cubicBezTo>
                <a:cubicBezTo>
                  <a:pt x="5412952" y="2319530"/>
                  <a:pt x="5403056" y="2298284"/>
                  <a:pt x="5390331" y="2304491"/>
                </a:cubicBezTo>
                <a:cubicBezTo>
                  <a:pt x="5388210" y="2308310"/>
                  <a:pt x="5386091" y="2312369"/>
                  <a:pt x="5383969" y="2316188"/>
                </a:cubicBezTo>
                <a:cubicBezTo>
                  <a:pt x="5367712" y="2324543"/>
                  <a:pt x="5364177" y="2350562"/>
                  <a:pt x="5339909" y="2347937"/>
                </a:cubicBezTo>
                <a:cubicBezTo>
                  <a:pt x="5337316" y="2364886"/>
                  <a:pt x="5331191" y="2381596"/>
                  <a:pt x="5338965" y="2398545"/>
                </a:cubicBezTo>
                <a:cubicBezTo>
                  <a:pt x="5334253" y="2409048"/>
                  <a:pt x="5327891" y="2414777"/>
                  <a:pt x="5317525" y="2404991"/>
                </a:cubicBezTo>
                <a:cubicBezTo>
                  <a:pt x="5307627" y="2395681"/>
                  <a:pt x="5298438" y="2399738"/>
                  <a:pt x="5288779" y="2405229"/>
                </a:cubicBezTo>
                <a:cubicBezTo>
                  <a:pt x="5300323" y="2415972"/>
                  <a:pt x="5299617" y="2422895"/>
                  <a:pt x="5282651" y="2424566"/>
                </a:cubicBezTo>
                <a:cubicBezTo>
                  <a:pt x="5260032" y="2450586"/>
                  <a:pt x="5223981" y="2462283"/>
                  <a:pt x="5206782" y="2494031"/>
                </a:cubicBezTo>
                <a:cubicBezTo>
                  <a:pt x="5195235" y="2514562"/>
                  <a:pt x="5179685" y="2529601"/>
                  <a:pt x="5155180" y="2532465"/>
                </a:cubicBezTo>
                <a:cubicBezTo>
                  <a:pt x="5151175" y="2538671"/>
                  <a:pt x="5146933" y="2544879"/>
                  <a:pt x="5142928" y="2551085"/>
                </a:cubicBezTo>
                <a:cubicBezTo>
                  <a:pt x="5140571" y="2555381"/>
                  <a:pt x="5138215" y="2559441"/>
                  <a:pt x="5135859" y="2563498"/>
                </a:cubicBezTo>
                <a:cubicBezTo>
                  <a:pt x="5133266" y="2568033"/>
                  <a:pt x="5125492" y="2568989"/>
                  <a:pt x="5119837" y="2571615"/>
                </a:cubicBezTo>
                <a:cubicBezTo>
                  <a:pt x="5124078" y="2578777"/>
                  <a:pt x="5121721" y="2584506"/>
                  <a:pt x="5116537" y="2589996"/>
                </a:cubicBezTo>
                <a:cubicBezTo>
                  <a:pt x="5116773" y="2590473"/>
                  <a:pt x="5117008" y="2590950"/>
                  <a:pt x="5117245" y="2591429"/>
                </a:cubicBezTo>
                <a:cubicBezTo>
                  <a:pt x="5118659" y="2593577"/>
                  <a:pt x="5115359" y="2594770"/>
                  <a:pt x="5111589" y="2595008"/>
                </a:cubicBezTo>
                <a:cubicBezTo>
                  <a:pt x="5108526" y="2597873"/>
                  <a:pt x="5104757" y="2600739"/>
                  <a:pt x="5101457" y="2603602"/>
                </a:cubicBezTo>
                <a:cubicBezTo>
                  <a:pt x="5107819" y="2604797"/>
                  <a:pt x="5118659" y="2601455"/>
                  <a:pt x="5119129" y="2610526"/>
                </a:cubicBezTo>
                <a:cubicBezTo>
                  <a:pt x="5119366" y="2622223"/>
                  <a:pt x="5108762" y="2615538"/>
                  <a:pt x="5102636" y="2616494"/>
                </a:cubicBezTo>
                <a:cubicBezTo>
                  <a:pt x="5097923" y="2616493"/>
                  <a:pt x="5093210" y="2616733"/>
                  <a:pt x="5088498" y="2616971"/>
                </a:cubicBezTo>
                <a:cubicBezTo>
                  <a:pt x="5088969" y="2619359"/>
                  <a:pt x="5088499" y="2621746"/>
                  <a:pt x="5087084" y="2624848"/>
                </a:cubicBezTo>
                <a:cubicBezTo>
                  <a:pt x="5087320" y="2625087"/>
                  <a:pt x="5087320" y="2625087"/>
                  <a:pt x="5087320" y="2625327"/>
                </a:cubicBezTo>
                <a:cubicBezTo>
                  <a:pt x="5092033" y="2628907"/>
                  <a:pt x="5094388" y="2633204"/>
                  <a:pt x="5095096" y="2638695"/>
                </a:cubicBezTo>
                <a:cubicBezTo>
                  <a:pt x="5095567" y="2639887"/>
                  <a:pt x="5095803" y="2641320"/>
                  <a:pt x="5095567" y="2642514"/>
                </a:cubicBezTo>
                <a:cubicBezTo>
                  <a:pt x="5096980" y="2644901"/>
                  <a:pt x="5098158" y="2647287"/>
                  <a:pt x="5099337" y="2649437"/>
                </a:cubicBezTo>
                <a:cubicBezTo>
                  <a:pt x="5107112" y="2651585"/>
                  <a:pt x="5111353" y="2657076"/>
                  <a:pt x="5109234" y="2664476"/>
                </a:cubicBezTo>
                <a:cubicBezTo>
                  <a:pt x="5108526" y="2666625"/>
                  <a:pt x="5100750" y="2666862"/>
                  <a:pt x="5096273" y="2668056"/>
                </a:cubicBezTo>
                <a:cubicBezTo>
                  <a:pt x="5089205" y="2670682"/>
                  <a:pt x="5092032" y="2676651"/>
                  <a:pt x="5091797" y="2681424"/>
                </a:cubicBezTo>
                <a:cubicBezTo>
                  <a:pt x="5048679" y="2669488"/>
                  <a:pt x="5049384" y="2718903"/>
                  <a:pt x="5022996" y="2730123"/>
                </a:cubicBezTo>
                <a:cubicBezTo>
                  <a:pt x="5020874" y="2729646"/>
                  <a:pt x="5019461" y="2730362"/>
                  <a:pt x="5018990" y="2732510"/>
                </a:cubicBezTo>
                <a:cubicBezTo>
                  <a:pt x="4979640" y="2722962"/>
                  <a:pt x="5002260" y="2758053"/>
                  <a:pt x="4992600" y="2769988"/>
                </a:cubicBezTo>
                <a:cubicBezTo>
                  <a:pt x="4989773" y="2773808"/>
                  <a:pt x="4991658" y="2781686"/>
                  <a:pt x="4991422" y="2787654"/>
                </a:cubicBezTo>
                <a:cubicBezTo>
                  <a:pt x="4990951" y="2796248"/>
                  <a:pt x="5000375" y="2806750"/>
                  <a:pt x="4986709" y="2812958"/>
                </a:cubicBezTo>
                <a:cubicBezTo>
                  <a:pt x="4980819" y="2819881"/>
                  <a:pt x="4974692" y="2819165"/>
                  <a:pt x="4968094" y="2813673"/>
                </a:cubicBezTo>
                <a:cubicBezTo>
                  <a:pt x="4965738" y="2821790"/>
                  <a:pt x="4974692" y="2827281"/>
                  <a:pt x="4974221" y="2833487"/>
                </a:cubicBezTo>
                <a:cubicBezTo>
                  <a:pt x="4973279" y="2841843"/>
                  <a:pt x="4969980" y="2852585"/>
                  <a:pt x="4961498" y="2842319"/>
                </a:cubicBezTo>
                <a:cubicBezTo>
                  <a:pt x="4961262" y="2893882"/>
                  <a:pt x="4961261" y="2945445"/>
                  <a:pt x="4961261" y="2997008"/>
                </a:cubicBezTo>
                <a:cubicBezTo>
                  <a:pt x="4961261" y="2999634"/>
                  <a:pt x="4961261" y="3002261"/>
                  <a:pt x="4961261" y="3004648"/>
                </a:cubicBezTo>
                <a:cubicBezTo>
                  <a:pt x="4963619" y="3001066"/>
                  <a:pt x="4967624" y="2999396"/>
                  <a:pt x="4975870" y="3004886"/>
                </a:cubicBezTo>
                <a:cubicBezTo>
                  <a:pt x="4982703" y="3009422"/>
                  <a:pt x="4987651" y="3004169"/>
                  <a:pt x="4986710" y="2996054"/>
                </a:cubicBezTo>
                <a:cubicBezTo>
                  <a:pt x="4985295" y="2983401"/>
                  <a:pt x="4996840" y="2975046"/>
                  <a:pt x="4997548" y="2963826"/>
                </a:cubicBezTo>
                <a:cubicBezTo>
                  <a:pt x="4998725" y="2945922"/>
                  <a:pt x="5006265" y="2949503"/>
                  <a:pt x="5017812" y="2954277"/>
                </a:cubicBezTo>
                <a:cubicBezTo>
                  <a:pt x="5023231" y="2956426"/>
                  <a:pt x="5029122" y="2967407"/>
                  <a:pt x="5036191" y="2957620"/>
                </a:cubicBezTo>
                <a:cubicBezTo>
                  <a:pt x="5041374" y="2950459"/>
                  <a:pt x="5047499" y="2944491"/>
                  <a:pt x="5039724" y="2932794"/>
                </a:cubicBezTo>
                <a:cubicBezTo>
                  <a:pt x="5028415" y="2915605"/>
                  <a:pt x="5043965" y="2923961"/>
                  <a:pt x="5050327" y="2924200"/>
                </a:cubicBezTo>
                <a:cubicBezTo>
                  <a:pt x="5050327" y="2914174"/>
                  <a:pt x="5044436" y="2903909"/>
                  <a:pt x="5051034" y="2894122"/>
                </a:cubicBezTo>
                <a:cubicBezTo>
                  <a:pt x="5058338" y="2877411"/>
                  <a:pt x="5078366" y="2893406"/>
                  <a:pt x="5086849" y="2880036"/>
                </a:cubicBezTo>
                <a:cubicBezTo>
                  <a:pt x="5072947" y="2870489"/>
                  <a:pt x="5077660" y="2853061"/>
                  <a:pt x="5084729" y="2849243"/>
                </a:cubicBezTo>
                <a:cubicBezTo>
                  <a:pt x="5097452" y="2842319"/>
                  <a:pt x="5111826" y="2835158"/>
                  <a:pt x="5125726" y="2837785"/>
                </a:cubicBezTo>
                <a:cubicBezTo>
                  <a:pt x="5127140" y="2836830"/>
                  <a:pt x="5128554" y="2835874"/>
                  <a:pt x="5129968" y="2835636"/>
                </a:cubicBezTo>
                <a:cubicBezTo>
                  <a:pt x="5131381" y="2835397"/>
                  <a:pt x="5133738" y="2837545"/>
                  <a:pt x="5134444" y="2839217"/>
                </a:cubicBezTo>
                <a:cubicBezTo>
                  <a:pt x="5134681" y="2839933"/>
                  <a:pt x="5134681" y="2840171"/>
                  <a:pt x="5134681" y="2840648"/>
                </a:cubicBezTo>
                <a:cubicBezTo>
                  <a:pt x="5138686" y="2842558"/>
                  <a:pt x="5142457" y="2845424"/>
                  <a:pt x="5146461" y="2849481"/>
                </a:cubicBezTo>
                <a:cubicBezTo>
                  <a:pt x="5150231" y="2846616"/>
                  <a:pt x="5154237" y="2843752"/>
                  <a:pt x="5158242" y="2840887"/>
                </a:cubicBezTo>
                <a:cubicBezTo>
                  <a:pt x="5159421" y="2830861"/>
                  <a:pt x="5142692" y="2811763"/>
                  <a:pt x="5170966" y="2814868"/>
                </a:cubicBezTo>
                <a:cubicBezTo>
                  <a:pt x="5182040" y="2820120"/>
                  <a:pt x="5185340" y="2828951"/>
                  <a:pt x="5183218" y="2840409"/>
                </a:cubicBezTo>
                <a:cubicBezTo>
                  <a:pt x="5181099" y="2856643"/>
                  <a:pt x="5200890" y="2843752"/>
                  <a:pt x="5202304" y="2854972"/>
                </a:cubicBezTo>
                <a:cubicBezTo>
                  <a:pt x="5214085" y="2869534"/>
                  <a:pt x="5227752" y="2844706"/>
                  <a:pt x="5239533" y="2856881"/>
                </a:cubicBezTo>
                <a:cubicBezTo>
                  <a:pt x="5241653" y="2861895"/>
                  <a:pt x="5243774" y="2866908"/>
                  <a:pt x="5245894" y="2871920"/>
                </a:cubicBezTo>
                <a:cubicBezTo>
                  <a:pt x="5246130" y="2871921"/>
                  <a:pt x="5246130" y="2871921"/>
                  <a:pt x="5246130" y="2871921"/>
                </a:cubicBezTo>
                <a:cubicBezTo>
                  <a:pt x="5244716" y="2878366"/>
                  <a:pt x="5249901" y="2887676"/>
                  <a:pt x="5249664" y="2894598"/>
                </a:cubicBezTo>
                <a:cubicBezTo>
                  <a:pt x="5250372" y="2893406"/>
                  <a:pt x="5251314" y="2891734"/>
                  <a:pt x="5251550" y="2891495"/>
                </a:cubicBezTo>
                <a:cubicBezTo>
                  <a:pt x="5258382" y="2891972"/>
                  <a:pt x="5263096" y="2891017"/>
                  <a:pt x="5263801" y="2896032"/>
                </a:cubicBezTo>
                <a:cubicBezTo>
                  <a:pt x="5264037" y="2897703"/>
                  <a:pt x="5260268" y="2901521"/>
                  <a:pt x="5258853" y="2901283"/>
                </a:cubicBezTo>
                <a:cubicBezTo>
                  <a:pt x="5255555" y="2900566"/>
                  <a:pt x="5252256" y="2898419"/>
                  <a:pt x="5249429" y="2896032"/>
                </a:cubicBezTo>
                <a:cubicBezTo>
                  <a:pt x="5248722" y="2900806"/>
                  <a:pt x="5244717" y="2904148"/>
                  <a:pt x="5232935" y="2904147"/>
                </a:cubicBezTo>
                <a:cubicBezTo>
                  <a:pt x="5213614" y="2906296"/>
                  <a:pt x="5223747" y="2885528"/>
                  <a:pt x="5214321" y="2880037"/>
                </a:cubicBezTo>
                <a:cubicBezTo>
                  <a:pt x="5189346" y="2888631"/>
                  <a:pt x="5211023" y="2906774"/>
                  <a:pt x="5213614" y="2908922"/>
                </a:cubicBezTo>
                <a:cubicBezTo>
                  <a:pt x="5228695" y="2920619"/>
                  <a:pt x="5221862" y="2924200"/>
                  <a:pt x="5210787" y="2932793"/>
                </a:cubicBezTo>
                <a:cubicBezTo>
                  <a:pt x="5189346" y="2949743"/>
                  <a:pt x="5173087" y="2975047"/>
                  <a:pt x="5139864" y="2968602"/>
                </a:cubicBezTo>
                <a:cubicBezTo>
                  <a:pt x="5140335" y="2979582"/>
                  <a:pt x="5134209" y="2981969"/>
                  <a:pt x="5124784" y="2981015"/>
                </a:cubicBezTo>
                <a:cubicBezTo>
                  <a:pt x="5116302" y="2980298"/>
                  <a:pt x="5106641" y="2976478"/>
                  <a:pt x="5100750" y="2986982"/>
                </a:cubicBezTo>
                <a:cubicBezTo>
                  <a:pt x="5107348" y="2990803"/>
                  <a:pt x="5113710" y="2994859"/>
                  <a:pt x="5120308" y="2998680"/>
                </a:cubicBezTo>
                <a:cubicBezTo>
                  <a:pt x="5125726" y="3001782"/>
                  <a:pt x="5136095" y="2995338"/>
                  <a:pt x="5137507" y="3005841"/>
                </a:cubicBezTo>
                <a:cubicBezTo>
                  <a:pt x="5138450" y="3012287"/>
                  <a:pt x="5130203" y="3011331"/>
                  <a:pt x="5126670" y="3014434"/>
                </a:cubicBezTo>
                <a:cubicBezTo>
                  <a:pt x="5121721" y="3020642"/>
                  <a:pt x="5115123" y="3019925"/>
                  <a:pt x="5108527" y="3019448"/>
                </a:cubicBezTo>
                <a:cubicBezTo>
                  <a:pt x="5079309" y="3013958"/>
                  <a:pt x="5074125" y="3038545"/>
                  <a:pt x="5063757" y="3055733"/>
                </a:cubicBezTo>
                <a:cubicBezTo>
                  <a:pt x="5060459" y="3060985"/>
                  <a:pt x="5065407" y="3069818"/>
                  <a:pt x="5052212" y="3066953"/>
                </a:cubicBezTo>
                <a:cubicBezTo>
                  <a:pt x="5023702" y="3060746"/>
                  <a:pt x="5012627" y="3072682"/>
                  <a:pt x="5023230" y="3101088"/>
                </a:cubicBezTo>
                <a:cubicBezTo>
                  <a:pt x="4996840" y="3101328"/>
                  <a:pt x="4969980" y="3097031"/>
                  <a:pt x="4966681" y="3133554"/>
                </a:cubicBezTo>
                <a:cubicBezTo>
                  <a:pt x="4965974" y="3140000"/>
                  <a:pt x="4960791" y="3139999"/>
                  <a:pt x="4956785" y="3139045"/>
                </a:cubicBezTo>
                <a:cubicBezTo>
                  <a:pt x="4958435" y="3145251"/>
                  <a:pt x="4960319" y="3151697"/>
                  <a:pt x="4955371" y="3157665"/>
                </a:cubicBezTo>
                <a:cubicBezTo>
                  <a:pt x="4956078" y="3163395"/>
                  <a:pt x="4956549" y="3169124"/>
                  <a:pt x="4957256" y="3174614"/>
                </a:cubicBezTo>
                <a:cubicBezTo>
                  <a:pt x="4974456" y="3153368"/>
                  <a:pt x="4995427" y="3139045"/>
                  <a:pt x="5023467" y="3134749"/>
                </a:cubicBezTo>
                <a:cubicBezTo>
                  <a:pt x="5025352" y="3134510"/>
                  <a:pt x="5024880" y="3119708"/>
                  <a:pt x="5025823" y="3109206"/>
                </a:cubicBezTo>
                <a:cubicBezTo>
                  <a:pt x="5044437" y="3120426"/>
                  <a:pt x="5056454" y="3115174"/>
                  <a:pt x="5064465" y="3096315"/>
                </a:cubicBezTo>
                <a:cubicBezTo>
                  <a:pt x="5069177" y="3085573"/>
                  <a:pt x="5069177" y="3089392"/>
                  <a:pt x="5080487" y="3096076"/>
                </a:cubicBezTo>
                <a:cubicBezTo>
                  <a:pt x="5089206" y="3101328"/>
                  <a:pt x="5106876" y="3113503"/>
                  <a:pt x="5113004" y="3100851"/>
                </a:cubicBezTo>
                <a:cubicBezTo>
                  <a:pt x="5120778" y="3085333"/>
                  <a:pt x="5125492" y="3095360"/>
                  <a:pt x="5131381" y="3098224"/>
                </a:cubicBezTo>
                <a:cubicBezTo>
                  <a:pt x="5143869" y="3103954"/>
                  <a:pt x="5136329" y="3114457"/>
                  <a:pt x="5132559" y="3119232"/>
                </a:cubicBezTo>
                <a:cubicBezTo>
                  <a:pt x="5118186" y="3136657"/>
                  <a:pt x="5118659" y="3153130"/>
                  <a:pt x="5134209" y="3169840"/>
                </a:cubicBezTo>
                <a:cubicBezTo>
                  <a:pt x="5121956" y="3172943"/>
                  <a:pt x="5098630" y="3165543"/>
                  <a:pt x="5110175" y="3188221"/>
                </a:cubicBezTo>
                <a:cubicBezTo>
                  <a:pt x="5119366" y="3206601"/>
                  <a:pt x="5121721" y="3220924"/>
                  <a:pt x="5110411" y="3237873"/>
                </a:cubicBezTo>
                <a:cubicBezTo>
                  <a:pt x="5109234" y="3239544"/>
                  <a:pt x="5110883" y="3242887"/>
                  <a:pt x="5112060" y="3246229"/>
                </a:cubicBezTo>
                <a:cubicBezTo>
                  <a:pt x="5112531" y="3245752"/>
                  <a:pt x="5112767" y="3245512"/>
                  <a:pt x="5113475" y="3245275"/>
                </a:cubicBezTo>
                <a:cubicBezTo>
                  <a:pt x="5131146" y="3237397"/>
                  <a:pt x="5110411" y="3268669"/>
                  <a:pt x="5129025" y="3261985"/>
                </a:cubicBezTo>
                <a:cubicBezTo>
                  <a:pt x="5140571" y="3259836"/>
                  <a:pt x="5141043" y="3265327"/>
                  <a:pt x="5138450" y="3274398"/>
                </a:cubicBezTo>
                <a:cubicBezTo>
                  <a:pt x="5136566" y="3280605"/>
                  <a:pt x="5135388" y="3288960"/>
                  <a:pt x="5128318" y="3288004"/>
                </a:cubicBezTo>
                <a:cubicBezTo>
                  <a:pt x="5117952" y="3286811"/>
                  <a:pt x="5113238" y="3277739"/>
                  <a:pt x="5112531" y="3267475"/>
                </a:cubicBezTo>
                <a:cubicBezTo>
                  <a:pt x="5109468" y="3264849"/>
                  <a:pt x="5107583" y="3262222"/>
                  <a:pt x="5106405" y="3259597"/>
                </a:cubicBezTo>
                <a:cubicBezTo>
                  <a:pt x="5105463" y="3259836"/>
                  <a:pt x="5104520" y="3260314"/>
                  <a:pt x="5103814" y="3260314"/>
                </a:cubicBezTo>
                <a:cubicBezTo>
                  <a:pt x="5098158" y="3261507"/>
                  <a:pt x="5093210" y="3263893"/>
                  <a:pt x="5088970" y="3266998"/>
                </a:cubicBezTo>
                <a:cubicBezTo>
                  <a:pt x="5098394" y="3272488"/>
                  <a:pt x="5101458" y="3280843"/>
                  <a:pt x="5099572" y="3291585"/>
                </a:cubicBezTo>
                <a:cubicBezTo>
                  <a:pt x="5097453" y="3307580"/>
                  <a:pt x="5117245" y="3294689"/>
                  <a:pt x="5118659" y="3306147"/>
                </a:cubicBezTo>
                <a:cubicBezTo>
                  <a:pt x="5130204" y="3320470"/>
                  <a:pt x="5143869" y="3295644"/>
                  <a:pt x="5155887" y="3307817"/>
                </a:cubicBezTo>
                <a:cubicBezTo>
                  <a:pt x="5158007" y="3312831"/>
                  <a:pt x="5160128" y="3317843"/>
                  <a:pt x="5162248" y="3322857"/>
                </a:cubicBezTo>
                <a:cubicBezTo>
                  <a:pt x="5162248" y="3322857"/>
                  <a:pt x="5162484" y="3322858"/>
                  <a:pt x="5162484" y="3322858"/>
                </a:cubicBezTo>
                <a:cubicBezTo>
                  <a:pt x="5161777" y="3325722"/>
                  <a:pt x="5162440" y="3329153"/>
                  <a:pt x="5163372" y="3332693"/>
                </a:cubicBezTo>
                <a:lnTo>
                  <a:pt x="5165138" y="3340101"/>
                </a:lnTo>
                <a:lnTo>
                  <a:pt x="5165605" y="3340338"/>
                </a:lnTo>
                <a:cubicBezTo>
                  <a:pt x="5168346" y="3342815"/>
                  <a:pt x="5170380" y="3345795"/>
                  <a:pt x="5169882" y="3347643"/>
                </a:cubicBezTo>
                <a:lnTo>
                  <a:pt x="5164062" y="3349264"/>
                </a:lnTo>
                <a:lnTo>
                  <a:pt x="5163379" y="3351560"/>
                </a:lnTo>
                <a:lnTo>
                  <a:pt x="5156927" y="3353174"/>
                </a:lnTo>
                <a:lnTo>
                  <a:pt x="5156618" y="3354503"/>
                </a:lnTo>
                <a:cubicBezTo>
                  <a:pt x="5161844" y="3350833"/>
                  <a:pt x="5163991" y="3354951"/>
                  <a:pt x="5166496" y="3358384"/>
                </a:cubicBezTo>
                <a:cubicBezTo>
                  <a:pt x="5167048" y="3358427"/>
                  <a:pt x="5167547" y="3358547"/>
                  <a:pt x="5168165" y="3358578"/>
                </a:cubicBezTo>
                <a:cubicBezTo>
                  <a:pt x="5169756" y="3355953"/>
                  <a:pt x="5172784" y="3356120"/>
                  <a:pt x="5175195" y="3355079"/>
                </a:cubicBezTo>
                <a:cubicBezTo>
                  <a:pt x="5174214" y="3354143"/>
                  <a:pt x="5173156" y="3353153"/>
                  <a:pt x="5172164" y="3352151"/>
                </a:cubicBezTo>
                <a:cubicBezTo>
                  <a:pt x="5178366" y="3350177"/>
                  <a:pt x="5177404" y="3339913"/>
                  <a:pt x="5185749" y="3340469"/>
                </a:cubicBezTo>
                <a:cubicBezTo>
                  <a:pt x="5193468" y="3337402"/>
                  <a:pt x="5197385" y="3329332"/>
                  <a:pt x="5205056" y="3325997"/>
                </a:cubicBezTo>
                <a:cubicBezTo>
                  <a:pt x="5209051" y="3324269"/>
                  <a:pt x="5214808" y="3325618"/>
                  <a:pt x="5216824" y="3319949"/>
                </a:cubicBezTo>
                <a:cubicBezTo>
                  <a:pt x="5221851" y="3315520"/>
                  <a:pt x="5226857" y="3310974"/>
                  <a:pt x="5232405" y="3307438"/>
                </a:cubicBezTo>
                <a:lnTo>
                  <a:pt x="5236770" y="3305944"/>
                </a:lnTo>
                <a:lnTo>
                  <a:pt x="5237102" y="3296467"/>
                </a:lnTo>
                <a:cubicBezTo>
                  <a:pt x="5239422" y="3293616"/>
                  <a:pt x="5243288" y="3291321"/>
                  <a:pt x="5246742" y="3289300"/>
                </a:cubicBezTo>
                <a:cubicBezTo>
                  <a:pt x="5251636" y="3290057"/>
                  <a:pt x="5253462" y="3291960"/>
                  <a:pt x="5253794" y="3294424"/>
                </a:cubicBezTo>
                <a:lnTo>
                  <a:pt x="5252375" y="3300659"/>
                </a:lnTo>
                <a:lnTo>
                  <a:pt x="5264563" y="3297091"/>
                </a:lnTo>
                <a:cubicBezTo>
                  <a:pt x="5268865" y="3295118"/>
                  <a:pt x="5273250" y="3292890"/>
                  <a:pt x="5278389" y="3291653"/>
                </a:cubicBezTo>
                <a:cubicBezTo>
                  <a:pt x="5269155" y="3290699"/>
                  <a:pt x="5270691" y="3286979"/>
                  <a:pt x="5274310" y="3282691"/>
                </a:cubicBezTo>
                <a:cubicBezTo>
                  <a:pt x="5274553" y="3281336"/>
                  <a:pt x="5273787" y="3279673"/>
                  <a:pt x="5275625" y="3278871"/>
                </a:cubicBezTo>
                <a:cubicBezTo>
                  <a:pt x="5280075" y="3277407"/>
                  <a:pt x="5283696" y="3278229"/>
                  <a:pt x="5287874" y="3281097"/>
                </a:cubicBezTo>
                <a:cubicBezTo>
                  <a:pt x="5291586" y="3283630"/>
                  <a:pt x="5293980" y="3284458"/>
                  <a:pt x="5289240" y="3288181"/>
                </a:cubicBezTo>
                <a:cubicBezTo>
                  <a:pt x="5286650" y="3290151"/>
                  <a:pt x="5287910" y="3291521"/>
                  <a:pt x="5290370" y="3293511"/>
                </a:cubicBezTo>
                <a:cubicBezTo>
                  <a:pt x="5295999" y="3298061"/>
                  <a:pt x="5303155" y="3296474"/>
                  <a:pt x="5309164" y="3298884"/>
                </a:cubicBezTo>
                <a:cubicBezTo>
                  <a:pt x="5310465" y="3297347"/>
                  <a:pt x="5311599" y="3295630"/>
                  <a:pt x="5312990" y="3294215"/>
                </a:cubicBezTo>
                <a:cubicBezTo>
                  <a:pt x="5314479" y="3292575"/>
                  <a:pt x="5316745" y="3291492"/>
                  <a:pt x="5318242" y="3293441"/>
                </a:cubicBezTo>
                <a:cubicBezTo>
                  <a:pt x="5320073" y="3295748"/>
                  <a:pt x="5316411" y="3296246"/>
                  <a:pt x="5315896" y="3297993"/>
                </a:cubicBezTo>
                <a:cubicBezTo>
                  <a:pt x="5317566" y="3303298"/>
                  <a:pt x="5315244" y="3305634"/>
                  <a:pt x="5310055" y="3305984"/>
                </a:cubicBezTo>
                <a:lnTo>
                  <a:pt x="5310000" y="3306061"/>
                </a:lnTo>
                <a:cubicBezTo>
                  <a:pt x="5312796" y="3311170"/>
                  <a:pt x="5310972" y="3313629"/>
                  <a:pt x="5305429" y="3313900"/>
                </a:cubicBezTo>
                <a:cubicBezTo>
                  <a:pt x="5305005" y="3314596"/>
                  <a:pt x="5304645" y="3315279"/>
                  <a:pt x="5304209" y="3315907"/>
                </a:cubicBezTo>
                <a:cubicBezTo>
                  <a:pt x="5305858" y="3318730"/>
                  <a:pt x="5301705" y="3325045"/>
                  <a:pt x="5309222" y="3324363"/>
                </a:cubicBezTo>
                <a:lnTo>
                  <a:pt x="5309320" y="3324139"/>
                </a:lnTo>
                <a:cubicBezTo>
                  <a:pt x="5310956" y="3321783"/>
                  <a:pt x="5313238" y="3320005"/>
                  <a:pt x="5314362" y="3317048"/>
                </a:cubicBezTo>
                <a:cubicBezTo>
                  <a:pt x="5315808" y="3313204"/>
                  <a:pt x="5317726" y="3315220"/>
                  <a:pt x="5319095" y="3317608"/>
                </a:cubicBezTo>
                <a:lnTo>
                  <a:pt x="5319377" y="3319268"/>
                </a:lnTo>
                <a:lnTo>
                  <a:pt x="5329523" y="3311332"/>
                </a:lnTo>
                <a:lnTo>
                  <a:pt x="5363312" y="3291314"/>
                </a:lnTo>
                <a:lnTo>
                  <a:pt x="5362543" y="3291535"/>
                </a:lnTo>
                <a:lnTo>
                  <a:pt x="5364316" y="3290720"/>
                </a:lnTo>
                <a:lnTo>
                  <a:pt x="5452783" y="3238311"/>
                </a:lnTo>
                <a:lnTo>
                  <a:pt x="5486626" y="3223710"/>
                </a:lnTo>
                <a:lnTo>
                  <a:pt x="5487419" y="3221813"/>
                </a:lnTo>
                <a:cubicBezTo>
                  <a:pt x="5489797" y="3220298"/>
                  <a:pt x="5493020" y="3219579"/>
                  <a:pt x="5495796" y="3218713"/>
                </a:cubicBezTo>
                <a:lnTo>
                  <a:pt x="5499599" y="3218112"/>
                </a:lnTo>
                <a:lnTo>
                  <a:pt x="5580024" y="3183412"/>
                </a:lnTo>
                <a:lnTo>
                  <a:pt x="5697038" y="3150809"/>
                </a:lnTo>
                <a:lnTo>
                  <a:pt x="5699180" y="3148597"/>
                </a:lnTo>
                <a:lnTo>
                  <a:pt x="5699830" y="3150031"/>
                </a:lnTo>
                <a:lnTo>
                  <a:pt x="5706556" y="3148158"/>
                </a:lnTo>
                <a:lnTo>
                  <a:pt x="5715343" y="3147136"/>
                </a:lnTo>
                <a:lnTo>
                  <a:pt x="5716078" y="3146563"/>
                </a:lnTo>
                <a:cubicBezTo>
                  <a:pt x="5718021" y="3145190"/>
                  <a:pt x="5717332" y="3143583"/>
                  <a:pt x="5716567" y="3141919"/>
                </a:cubicBezTo>
                <a:cubicBezTo>
                  <a:pt x="5715980" y="3141676"/>
                  <a:pt x="5715392" y="3141432"/>
                  <a:pt x="5714804" y="3141189"/>
                </a:cubicBezTo>
                <a:cubicBezTo>
                  <a:pt x="5713597" y="3140915"/>
                  <a:pt x="5712391" y="3140642"/>
                  <a:pt x="5711250" y="3140356"/>
                </a:cubicBezTo>
                <a:cubicBezTo>
                  <a:pt x="5700738" y="3142249"/>
                  <a:pt x="5690226" y="3144142"/>
                  <a:pt x="5679715" y="3146035"/>
                </a:cubicBezTo>
                <a:cubicBezTo>
                  <a:pt x="5676549" y="3146653"/>
                  <a:pt x="5673124" y="3146557"/>
                  <a:pt x="5670818" y="3149375"/>
                </a:cubicBezTo>
                <a:cubicBezTo>
                  <a:pt x="5667730" y="3156334"/>
                  <a:pt x="5667151" y="3148283"/>
                  <a:pt x="5665196" y="3148416"/>
                </a:cubicBezTo>
                <a:cubicBezTo>
                  <a:pt x="5664878" y="3147366"/>
                  <a:pt x="5664626" y="3146305"/>
                  <a:pt x="5664385" y="3145311"/>
                </a:cubicBezTo>
                <a:cubicBezTo>
                  <a:pt x="5665509" y="3145116"/>
                  <a:pt x="5666581" y="3144999"/>
                  <a:pt x="5667717" y="3144870"/>
                </a:cubicBezTo>
                <a:cubicBezTo>
                  <a:pt x="5667831" y="3143952"/>
                  <a:pt x="5668104" y="3142386"/>
                  <a:pt x="5668104" y="3142386"/>
                </a:cubicBezTo>
                <a:cubicBezTo>
                  <a:pt x="5678268" y="3143592"/>
                  <a:pt x="5686999" y="3132614"/>
                  <a:pt x="5697837" y="3138885"/>
                </a:cubicBezTo>
                <a:cubicBezTo>
                  <a:pt x="5699579" y="3139894"/>
                  <a:pt x="5701866" y="3138530"/>
                  <a:pt x="5703163" y="3136579"/>
                </a:cubicBezTo>
                <a:cubicBezTo>
                  <a:pt x="5705127" y="3133751"/>
                  <a:pt x="5708853" y="3132828"/>
                  <a:pt x="5711084" y="3133892"/>
                </a:cubicBezTo>
                <a:cubicBezTo>
                  <a:pt x="5716676" y="3136651"/>
                  <a:pt x="5718402" y="3133243"/>
                  <a:pt x="5720425" y="3129577"/>
                </a:cubicBezTo>
                <a:cubicBezTo>
                  <a:pt x="5720450" y="3127362"/>
                  <a:pt x="5718478" y="3124251"/>
                  <a:pt x="5722939" y="3124030"/>
                </a:cubicBezTo>
                <a:cubicBezTo>
                  <a:pt x="5726097" y="3123758"/>
                  <a:pt x="5726357" y="3119361"/>
                  <a:pt x="5729603" y="3119213"/>
                </a:cubicBezTo>
                <a:cubicBezTo>
                  <a:pt x="5732414" y="3118517"/>
                  <a:pt x="5736009" y="3116443"/>
                  <a:pt x="5737885" y="3117430"/>
                </a:cubicBezTo>
                <a:cubicBezTo>
                  <a:pt x="5741282" y="3119327"/>
                  <a:pt x="5742693" y="3117632"/>
                  <a:pt x="5744565" y="3115856"/>
                </a:cubicBezTo>
                <a:cubicBezTo>
                  <a:pt x="5747909" y="3112720"/>
                  <a:pt x="5741957" y="3111819"/>
                  <a:pt x="5743176" y="3108636"/>
                </a:cubicBezTo>
                <a:cubicBezTo>
                  <a:pt x="5749755" y="3110397"/>
                  <a:pt x="5754207" y="3105410"/>
                  <a:pt x="5759464" y="3102703"/>
                </a:cubicBezTo>
                <a:cubicBezTo>
                  <a:pt x="5759542" y="3102758"/>
                  <a:pt x="5759542" y="3102758"/>
                  <a:pt x="5759542" y="3102758"/>
                </a:cubicBezTo>
                <a:cubicBezTo>
                  <a:pt x="5763121" y="3099028"/>
                  <a:pt x="5760464" y="3090786"/>
                  <a:pt x="5768570" y="3090346"/>
                </a:cubicBezTo>
                <a:cubicBezTo>
                  <a:pt x="5768863" y="3088500"/>
                  <a:pt x="5769234" y="3086708"/>
                  <a:pt x="5769538" y="3084929"/>
                </a:cubicBezTo>
                <a:cubicBezTo>
                  <a:pt x="5776793" y="3083119"/>
                  <a:pt x="5779028" y="3075961"/>
                  <a:pt x="5783784" y="3071544"/>
                </a:cubicBezTo>
                <a:cubicBezTo>
                  <a:pt x="5783987" y="3069574"/>
                  <a:pt x="5785409" y="3069120"/>
                  <a:pt x="5787051" y="3068766"/>
                </a:cubicBezTo>
                <a:cubicBezTo>
                  <a:pt x="5789295" y="3066374"/>
                  <a:pt x="5791345" y="3063255"/>
                  <a:pt x="5795473" y="3065440"/>
                </a:cubicBezTo>
                <a:cubicBezTo>
                  <a:pt x="5799407" y="3057849"/>
                  <a:pt x="5806607" y="3060054"/>
                  <a:pt x="5812719" y="3060307"/>
                </a:cubicBezTo>
                <a:cubicBezTo>
                  <a:pt x="5819227" y="3060490"/>
                  <a:pt x="5822903" y="3058885"/>
                  <a:pt x="5822145" y="3051763"/>
                </a:cubicBezTo>
                <a:cubicBezTo>
                  <a:pt x="5818674" y="3049050"/>
                  <a:pt x="5822564" y="3047892"/>
                  <a:pt x="5823397" y="3046021"/>
                </a:cubicBezTo>
                <a:cubicBezTo>
                  <a:pt x="5823323" y="3043616"/>
                  <a:pt x="5824891" y="3043620"/>
                  <a:pt x="5826627" y="3043802"/>
                </a:cubicBezTo>
                <a:cubicBezTo>
                  <a:pt x="5827557" y="3038943"/>
                  <a:pt x="5833576" y="3037485"/>
                  <a:pt x="5834292" y="3032180"/>
                </a:cubicBezTo>
                <a:cubicBezTo>
                  <a:pt x="5834570" y="3029853"/>
                  <a:pt x="5837446" y="3030320"/>
                  <a:pt x="5838496" y="3031658"/>
                </a:cubicBezTo>
                <a:cubicBezTo>
                  <a:pt x="5840339" y="3034032"/>
                  <a:pt x="5842468" y="3034905"/>
                  <a:pt x="5844249" y="3032593"/>
                </a:cubicBezTo>
                <a:cubicBezTo>
                  <a:pt x="5846369" y="3029878"/>
                  <a:pt x="5845008" y="3027143"/>
                  <a:pt x="5841565" y="3024978"/>
                </a:cubicBezTo>
                <a:cubicBezTo>
                  <a:pt x="5844983" y="3024247"/>
                  <a:pt x="5847139" y="3025668"/>
                  <a:pt x="5849380" y="3026798"/>
                </a:cubicBezTo>
                <a:cubicBezTo>
                  <a:pt x="5852848" y="3026750"/>
                  <a:pt x="5852663" y="3024502"/>
                  <a:pt x="5852629" y="3021953"/>
                </a:cubicBezTo>
                <a:cubicBezTo>
                  <a:pt x="5852646" y="3020084"/>
                  <a:pt x="5852037" y="3017358"/>
                  <a:pt x="5854416" y="3016532"/>
                </a:cubicBezTo>
                <a:cubicBezTo>
                  <a:pt x="5857433" y="3015455"/>
                  <a:pt x="5857326" y="3018374"/>
                  <a:pt x="5858303" y="3020070"/>
                </a:cubicBezTo>
                <a:cubicBezTo>
                  <a:pt x="5859469" y="3022078"/>
                  <a:pt x="5861467" y="3020626"/>
                  <a:pt x="5863071" y="3020831"/>
                </a:cubicBezTo>
                <a:cubicBezTo>
                  <a:pt x="5863559" y="3018537"/>
                  <a:pt x="5864735" y="3017849"/>
                  <a:pt x="5866693" y="3019305"/>
                </a:cubicBezTo>
                <a:cubicBezTo>
                  <a:pt x="5868494" y="3020650"/>
                  <a:pt x="5868322" y="3022408"/>
                  <a:pt x="5866686" y="3023590"/>
                </a:cubicBezTo>
                <a:cubicBezTo>
                  <a:pt x="5864808" y="3024951"/>
                  <a:pt x="5862639" y="3025810"/>
                  <a:pt x="5860572" y="3026860"/>
                </a:cubicBezTo>
                <a:cubicBezTo>
                  <a:pt x="5861993" y="3031517"/>
                  <a:pt x="5857907" y="3030362"/>
                  <a:pt x="5855828" y="3031344"/>
                </a:cubicBezTo>
                <a:cubicBezTo>
                  <a:pt x="5857690" y="3033439"/>
                  <a:pt x="5856650" y="3034516"/>
                  <a:pt x="5854617" y="3035768"/>
                </a:cubicBezTo>
                <a:cubicBezTo>
                  <a:pt x="5848036" y="3039880"/>
                  <a:pt x="5844201" y="3047245"/>
                  <a:pt x="5836849" y="3050455"/>
                </a:cubicBezTo>
                <a:cubicBezTo>
                  <a:pt x="5835457" y="3054220"/>
                  <a:pt x="5833037" y="3056781"/>
                  <a:pt x="5829443" y="3058855"/>
                </a:cubicBezTo>
                <a:cubicBezTo>
                  <a:pt x="5823441" y="3062383"/>
                  <a:pt x="5818869" y="3067460"/>
                  <a:pt x="5817252" y="3074647"/>
                </a:cubicBezTo>
                <a:cubicBezTo>
                  <a:pt x="5833166" y="3074027"/>
                  <a:pt x="5849092" y="3073473"/>
                  <a:pt x="5863416" y="3065255"/>
                </a:cubicBezTo>
                <a:cubicBezTo>
                  <a:pt x="5864816" y="3062319"/>
                  <a:pt x="5866929" y="3062711"/>
                  <a:pt x="5869271" y="3064032"/>
                </a:cubicBezTo>
                <a:cubicBezTo>
                  <a:pt x="5868971" y="3066225"/>
                  <a:pt x="5867992" y="3068053"/>
                  <a:pt x="5866325" y="3069448"/>
                </a:cubicBezTo>
                <a:cubicBezTo>
                  <a:pt x="5864444" y="3070395"/>
                  <a:pt x="5864815" y="3073715"/>
                  <a:pt x="5860962" y="3072726"/>
                </a:cubicBezTo>
                <a:cubicBezTo>
                  <a:pt x="5855525" y="3071253"/>
                  <a:pt x="5847298" y="3067846"/>
                  <a:pt x="5850618" y="3079910"/>
                </a:cubicBezTo>
                <a:cubicBezTo>
                  <a:pt x="5850790" y="3080501"/>
                  <a:pt x="5848679" y="3081698"/>
                  <a:pt x="5847670" y="3082563"/>
                </a:cubicBezTo>
                <a:cubicBezTo>
                  <a:pt x="5845667" y="3085949"/>
                  <a:pt x="5844374" y="3092251"/>
                  <a:pt x="5839731" y="3084355"/>
                </a:cubicBezTo>
                <a:cubicBezTo>
                  <a:pt x="5839338" y="3083663"/>
                  <a:pt x="5836912" y="3084221"/>
                  <a:pt x="5835476" y="3084194"/>
                </a:cubicBezTo>
                <a:cubicBezTo>
                  <a:pt x="5833759" y="3086081"/>
                  <a:pt x="5835038" y="3088345"/>
                  <a:pt x="5834845" y="3090383"/>
                </a:cubicBezTo>
                <a:cubicBezTo>
                  <a:pt x="5835639" y="3091419"/>
                  <a:pt x="5836432" y="3092456"/>
                  <a:pt x="5837226" y="3093491"/>
                </a:cubicBezTo>
                <a:cubicBezTo>
                  <a:pt x="5839912" y="3094822"/>
                  <a:pt x="5841891" y="3091300"/>
                  <a:pt x="5844673" y="3092407"/>
                </a:cubicBezTo>
                <a:cubicBezTo>
                  <a:pt x="5844559" y="3095673"/>
                  <a:pt x="5841242" y="3095420"/>
                  <a:pt x="5839587" y="3096880"/>
                </a:cubicBezTo>
                <a:cubicBezTo>
                  <a:pt x="5838091" y="3098868"/>
                  <a:pt x="5836583" y="3100788"/>
                  <a:pt x="5835153" y="3102762"/>
                </a:cubicBezTo>
                <a:cubicBezTo>
                  <a:pt x="5833763" y="3103003"/>
                  <a:pt x="5832439" y="3103233"/>
                  <a:pt x="5831116" y="3103463"/>
                </a:cubicBezTo>
                <a:cubicBezTo>
                  <a:pt x="5831952" y="3104354"/>
                  <a:pt x="5832722" y="3105256"/>
                  <a:pt x="5833570" y="3106214"/>
                </a:cubicBezTo>
                <a:cubicBezTo>
                  <a:pt x="5833285" y="3107715"/>
                  <a:pt x="5832934" y="3109226"/>
                  <a:pt x="5832649" y="3110725"/>
                </a:cubicBezTo>
                <a:cubicBezTo>
                  <a:pt x="5834158" y="3112743"/>
                  <a:pt x="5838709" y="3110295"/>
                  <a:pt x="5838606" y="3114803"/>
                </a:cubicBezTo>
                <a:cubicBezTo>
                  <a:pt x="5836329" y="3114646"/>
                  <a:pt x="5833997" y="3114566"/>
                  <a:pt x="5831653" y="3114421"/>
                </a:cubicBezTo>
                <a:cubicBezTo>
                  <a:pt x="5832883" y="3116003"/>
                  <a:pt x="5833119" y="3117759"/>
                  <a:pt x="5832771" y="3119685"/>
                </a:cubicBezTo>
                <a:cubicBezTo>
                  <a:pt x="5831824" y="3121298"/>
                  <a:pt x="5833959" y="3124175"/>
                  <a:pt x="5831732" y="3124699"/>
                </a:cubicBezTo>
                <a:cubicBezTo>
                  <a:pt x="5829042" y="3125305"/>
                  <a:pt x="5829336" y="3122283"/>
                  <a:pt x="5828691" y="3120531"/>
                </a:cubicBezTo>
                <a:cubicBezTo>
                  <a:pt x="5828294" y="3120600"/>
                  <a:pt x="5827963" y="3120656"/>
                  <a:pt x="5827631" y="3120713"/>
                </a:cubicBezTo>
                <a:cubicBezTo>
                  <a:pt x="5827789" y="3120825"/>
                  <a:pt x="5827932" y="3120869"/>
                  <a:pt x="5828021" y="3120992"/>
                </a:cubicBezTo>
                <a:cubicBezTo>
                  <a:pt x="5828905" y="3123532"/>
                  <a:pt x="5830854" y="3126026"/>
                  <a:pt x="5831696" y="3128565"/>
                </a:cubicBezTo>
                <a:lnTo>
                  <a:pt x="5829543" y="3134240"/>
                </a:lnTo>
                <a:lnTo>
                  <a:pt x="5953489" y="3145827"/>
                </a:lnTo>
                <a:lnTo>
                  <a:pt x="6011357" y="3163121"/>
                </a:lnTo>
                <a:lnTo>
                  <a:pt x="6012589" y="3158145"/>
                </a:lnTo>
                <a:cubicBezTo>
                  <a:pt x="6014284" y="3157466"/>
                  <a:pt x="6015564" y="3158147"/>
                  <a:pt x="6016039" y="3159888"/>
                </a:cubicBezTo>
                <a:lnTo>
                  <a:pt x="6014017" y="3163915"/>
                </a:lnTo>
                <a:lnTo>
                  <a:pt x="6051905" y="3175238"/>
                </a:lnTo>
                <a:cubicBezTo>
                  <a:pt x="6138129" y="3207592"/>
                  <a:pt x="6188947" y="3248402"/>
                  <a:pt x="6214915" y="3294426"/>
                </a:cubicBezTo>
                <a:lnTo>
                  <a:pt x="6231833" y="3339020"/>
                </a:lnTo>
                <a:lnTo>
                  <a:pt x="6233228" y="3336907"/>
                </a:lnTo>
                <a:cubicBezTo>
                  <a:pt x="6235079" y="3335496"/>
                  <a:pt x="6238773" y="3337425"/>
                  <a:pt x="6239097" y="3332921"/>
                </a:cubicBezTo>
                <a:cubicBezTo>
                  <a:pt x="6239402" y="3328681"/>
                  <a:pt x="6242945" y="3327000"/>
                  <a:pt x="6246915" y="3327103"/>
                </a:cubicBezTo>
                <a:cubicBezTo>
                  <a:pt x="6251670" y="3327226"/>
                  <a:pt x="6248607" y="3332178"/>
                  <a:pt x="6250853" y="3334097"/>
                </a:cubicBezTo>
                <a:cubicBezTo>
                  <a:pt x="6251556" y="3334697"/>
                  <a:pt x="6251345" y="3336368"/>
                  <a:pt x="6251550" y="3337552"/>
                </a:cubicBezTo>
                <a:cubicBezTo>
                  <a:pt x="6251827" y="3339093"/>
                  <a:pt x="6252106" y="3340634"/>
                  <a:pt x="6252383" y="3342174"/>
                </a:cubicBezTo>
                <a:cubicBezTo>
                  <a:pt x="6252668" y="3345139"/>
                  <a:pt x="6252745" y="3348145"/>
                  <a:pt x="6253314" y="3351055"/>
                </a:cubicBezTo>
                <a:cubicBezTo>
                  <a:pt x="6253694" y="3352994"/>
                  <a:pt x="6254160" y="3354646"/>
                  <a:pt x="6251751" y="3355324"/>
                </a:cubicBezTo>
                <a:cubicBezTo>
                  <a:pt x="6249983" y="3355822"/>
                  <a:pt x="6247634" y="3356151"/>
                  <a:pt x="6246985" y="3354266"/>
                </a:cubicBezTo>
                <a:cubicBezTo>
                  <a:pt x="6246597" y="3353130"/>
                  <a:pt x="6248219" y="3351304"/>
                  <a:pt x="6248993" y="3349664"/>
                </a:cubicBezTo>
                <a:cubicBezTo>
                  <a:pt x="6243806" y="3348889"/>
                  <a:pt x="6244192" y="3355008"/>
                  <a:pt x="6240065" y="3356787"/>
                </a:cubicBezTo>
                <a:cubicBezTo>
                  <a:pt x="6239512" y="3353352"/>
                  <a:pt x="6239890" y="3349491"/>
                  <a:pt x="6234466" y="3350121"/>
                </a:cubicBezTo>
                <a:lnTo>
                  <a:pt x="6233546" y="3349358"/>
                </a:lnTo>
                <a:lnTo>
                  <a:pt x="6236841" y="3392465"/>
                </a:lnTo>
                <a:cubicBezTo>
                  <a:pt x="6235189" y="3426822"/>
                  <a:pt x="6225619" y="3462535"/>
                  <a:pt x="6211255" y="3498642"/>
                </a:cubicBezTo>
                <a:lnTo>
                  <a:pt x="6158690" y="3603650"/>
                </a:lnTo>
                <a:lnTo>
                  <a:pt x="6162103" y="3601177"/>
                </a:lnTo>
                <a:cubicBezTo>
                  <a:pt x="6165470" y="3602113"/>
                  <a:pt x="6166827" y="3604433"/>
                  <a:pt x="6166790" y="3607754"/>
                </a:cubicBezTo>
                <a:cubicBezTo>
                  <a:pt x="6166985" y="3612418"/>
                  <a:pt x="6171917" y="3607832"/>
                  <a:pt x="6172860" y="3610915"/>
                </a:cubicBezTo>
                <a:cubicBezTo>
                  <a:pt x="6176880" y="3614430"/>
                  <a:pt x="6179508" y="3606791"/>
                  <a:pt x="6183410" y="3609636"/>
                </a:cubicBezTo>
                <a:cubicBezTo>
                  <a:pt x="6184251" y="3610941"/>
                  <a:pt x="6185091" y="3612247"/>
                  <a:pt x="6185931" y="3613551"/>
                </a:cubicBezTo>
                <a:cubicBezTo>
                  <a:pt x="6185997" y="3613540"/>
                  <a:pt x="6185997" y="3613540"/>
                  <a:pt x="6185997" y="3613540"/>
                </a:cubicBezTo>
                <a:cubicBezTo>
                  <a:pt x="6185914" y="3615420"/>
                  <a:pt x="6187824" y="3617782"/>
                  <a:pt x="6188095" y="3619737"/>
                </a:cubicBezTo>
                <a:cubicBezTo>
                  <a:pt x="6188235" y="3619368"/>
                  <a:pt x="6188419" y="3618853"/>
                  <a:pt x="6188473" y="3618775"/>
                </a:cubicBezTo>
                <a:cubicBezTo>
                  <a:pt x="6190416" y="3618576"/>
                  <a:pt x="6191693" y="3618077"/>
                  <a:pt x="6192136" y="3619451"/>
                </a:cubicBezTo>
                <a:cubicBezTo>
                  <a:pt x="6192283" y="3619909"/>
                  <a:pt x="6191411" y="3621166"/>
                  <a:pt x="6191002" y="3621167"/>
                </a:cubicBezTo>
                <a:cubicBezTo>
                  <a:pt x="6190040" y="3621127"/>
                  <a:pt x="6189009" y="3620684"/>
                  <a:pt x="6188098" y="3620152"/>
                </a:cubicBezTo>
                <a:cubicBezTo>
                  <a:pt x="6188133" y="3621527"/>
                  <a:pt x="6187170" y="3622662"/>
                  <a:pt x="6183862" y="3623235"/>
                </a:cubicBezTo>
                <a:cubicBezTo>
                  <a:pt x="6178539" y="3624781"/>
                  <a:pt x="6180373" y="3618453"/>
                  <a:pt x="6177458" y="3617370"/>
                </a:cubicBezTo>
                <a:cubicBezTo>
                  <a:pt x="6170860" y="3621002"/>
                  <a:pt x="6177834" y="3625041"/>
                  <a:pt x="6178667" y="3625518"/>
                </a:cubicBezTo>
                <a:cubicBezTo>
                  <a:pt x="6183473" y="3628068"/>
                  <a:pt x="6181728" y="3629407"/>
                  <a:pt x="6179036" y="3632362"/>
                </a:cubicBezTo>
                <a:cubicBezTo>
                  <a:pt x="6173839" y="3638167"/>
                  <a:pt x="6170506" y="3646067"/>
                  <a:pt x="6160859" y="3645876"/>
                </a:cubicBezTo>
                <a:cubicBezTo>
                  <a:pt x="6161527" y="3648937"/>
                  <a:pt x="6159922" y="3649907"/>
                  <a:pt x="6157228" y="3650099"/>
                </a:cubicBezTo>
                <a:cubicBezTo>
                  <a:pt x="6154811" y="3650311"/>
                  <a:pt x="6151911" y="3649709"/>
                  <a:pt x="6150768" y="3652947"/>
                </a:cubicBezTo>
                <a:cubicBezTo>
                  <a:pt x="6152807" y="3653697"/>
                  <a:pt x="6154793" y="3654527"/>
                  <a:pt x="6156832" y="3655279"/>
                </a:cubicBezTo>
                <a:cubicBezTo>
                  <a:pt x="6158506" y="3655886"/>
                  <a:pt x="6161104" y="3653570"/>
                  <a:pt x="6162012" y="3656452"/>
                </a:cubicBezTo>
                <a:cubicBezTo>
                  <a:pt x="6162591" y="3658217"/>
                  <a:pt x="6160228" y="3658350"/>
                  <a:pt x="6159387" y="3659394"/>
                </a:cubicBezTo>
                <a:cubicBezTo>
                  <a:pt x="6158300" y="3661379"/>
                  <a:pt x="6156411" y="3661500"/>
                  <a:pt x="6154535" y="3661687"/>
                </a:cubicBezTo>
                <a:cubicBezTo>
                  <a:pt x="6146061" y="3661569"/>
                  <a:pt x="6145802" y="3668728"/>
                  <a:pt x="6143728" y="3674061"/>
                </a:cubicBezTo>
                <a:cubicBezTo>
                  <a:pt x="6143057" y="3675697"/>
                  <a:pt x="6144878" y="3677937"/>
                  <a:pt x="6141032" y="3677776"/>
                </a:cubicBezTo>
                <a:cubicBezTo>
                  <a:pt x="6132721" y="3677422"/>
                  <a:pt x="6130192" y="3681314"/>
                  <a:pt x="6134555" y="3688777"/>
                </a:cubicBezTo>
                <a:cubicBezTo>
                  <a:pt x="6127153" y="3690131"/>
                  <a:pt x="6119399" y="3690232"/>
                  <a:pt x="6120253" y="3700652"/>
                </a:cubicBezTo>
                <a:cubicBezTo>
                  <a:pt x="6120369" y="3702498"/>
                  <a:pt x="6118912" y="3702750"/>
                  <a:pt x="6117740" y="3702678"/>
                </a:cubicBezTo>
                <a:cubicBezTo>
                  <a:pt x="6118506" y="3704340"/>
                  <a:pt x="6119350" y="3706058"/>
                  <a:pt x="6118250" y="3707976"/>
                </a:cubicBezTo>
                <a:cubicBezTo>
                  <a:pt x="6118729" y="3709552"/>
                  <a:pt x="6119140" y="3711138"/>
                  <a:pt x="6119607" y="3712645"/>
                </a:cubicBezTo>
                <a:cubicBezTo>
                  <a:pt x="6123403" y="3705839"/>
                  <a:pt x="6128595" y="3700793"/>
                  <a:pt x="6136262" y="3698221"/>
                </a:cubicBezTo>
                <a:cubicBezTo>
                  <a:pt x="6136779" y="3698062"/>
                  <a:pt x="6135926" y="3693927"/>
                  <a:pt x="6135679" y="3690930"/>
                </a:cubicBezTo>
                <a:cubicBezTo>
                  <a:pt x="6141453" y="3693175"/>
                  <a:pt x="6144573" y="3691114"/>
                  <a:pt x="6145904" y="3685426"/>
                </a:cubicBezTo>
                <a:cubicBezTo>
                  <a:pt x="6146705" y="3682179"/>
                  <a:pt x="6146891" y="3683252"/>
                  <a:pt x="6150394" y="3684577"/>
                </a:cubicBezTo>
                <a:cubicBezTo>
                  <a:pt x="6153099" y="3685629"/>
                  <a:pt x="6158656" y="3688187"/>
                  <a:pt x="6159760" y="3684334"/>
                </a:cubicBezTo>
                <a:cubicBezTo>
                  <a:pt x="6161188" y="3679597"/>
                  <a:pt x="6163001" y="3682183"/>
                  <a:pt x="6164795" y="3682702"/>
                </a:cubicBezTo>
                <a:cubicBezTo>
                  <a:pt x="6168581" y="3683701"/>
                  <a:pt x="6166975" y="3687020"/>
                  <a:pt x="6166149" y="3688544"/>
                </a:cubicBezTo>
                <a:cubicBezTo>
                  <a:pt x="6162961" y="3694140"/>
                  <a:pt x="6163897" y="3698744"/>
                  <a:pt x="6169079" y="3702679"/>
                </a:cubicBezTo>
                <a:cubicBezTo>
                  <a:pt x="6165789" y="3704149"/>
                  <a:pt x="6158876" y="3703207"/>
                  <a:pt x="6163224" y="3709014"/>
                </a:cubicBezTo>
                <a:cubicBezTo>
                  <a:pt x="6166701" y="3713730"/>
                  <a:pt x="6168061" y="3717638"/>
                  <a:pt x="6165710" y="3722950"/>
                </a:cubicBezTo>
                <a:cubicBezTo>
                  <a:pt x="6165460" y="3723476"/>
                  <a:pt x="6166087" y="3724335"/>
                  <a:pt x="6166581" y="3725216"/>
                </a:cubicBezTo>
                <a:cubicBezTo>
                  <a:pt x="6166690" y="3725060"/>
                  <a:pt x="6166745" y="3724981"/>
                  <a:pt x="6166932" y="3724879"/>
                </a:cubicBezTo>
                <a:cubicBezTo>
                  <a:pt x="6171512" y="3721805"/>
                  <a:pt x="6167211" y="3731601"/>
                  <a:pt x="6172114" y="3728816"/>
                </a:cubicBezTo>
                <a:cubicBezTo>
                  <a:pt x="6175253" y="3727648"/>
                  <a:pt x="6175653" y="3729169"/>
                  <a:pt x="6175367" y="3731843"/>
                </a:cubicBezTo>
                <a:cubicBezTo>
                  <a:pt x="6175140" y="3733678"/>
                  <a:pt x="6175216" y="3736083"/>
                  <a:pt x="6173184" y="3736158"/>
                </a:cubicBezTo>
                <a:cubicBezTo>
                  <a:pt x="6170214" y="3736329"/>
                  <a:pt x="6168448" y="3734010"/>
                  <a:pt x="6167749" y="3731161"/>
                </a:cubicBezTo>
                <a:cubicBezTo>
                  <a:pt x="6166761" y="3730573"/>
                  <a:pt x="6166103" y="3729928"/>
                  <a:pt x="6165645" y="3729247"/>
                </a:cubicBezTo>
                <a:cubicBezTo>
                  <a:pt x="6165391" y="3729360"/>
                  <a:pt x="6165149" y="3729540"/>
                  <a:pt x="6164951" y="3729575"/>
                </a:cubicBezTo>
                <a:cubicBezTo>
                  <a:pt x="6163420" y="3730186"/>
                  <a:pt x="6162147" y="3731097"/>
                  <a:pt x="6161108" y="3732175"/>
                </a:cubicBezTo>
                <a:cubicBezTo>
                  <a:pt x="6164023" y="3733258"/>
                  <a:pt x="6165290" y="3735456"/>
                  <a:pt x="6165284" y="3738566"/>
                </a:cubicBezTo>
                <a:cubicBezTo>
                  <a:pt x="6165468" y="3743162"/>
                  <a:pt x="6170400" y="3738576"/>
                  <a:pt x="6171355" y="3741725"/>
                </a:cubicBezTo>
                <a:cubicBezTo>
                  <a:pt x="6175296" y="3745186"/>
                  <a:pt x="6177924" y="3737546"/>
                  <a:pt x="6181893" y="3740381"/>
                </a:cubicBezTo>
                <a:cubicBezTo>
                  <a:pt x="6182734" y="3741685"/>
                  <a:pt x="6183573" y="3742990"/>
                  <a:pt x="6184414" y="3744296"/>
                </a:cubicBezTo>
                <a:cubicBezTo>
                  <a:pt x="6184414" y="3744296"/>
                  <a:pt x="6184480" y="3744284"/>
                  <a:pt x="6184480" y="3744284"/>
                </a:cubicBezTo>
                <a:cubicBezTo>
                  <a:pt x="6184244" y="3747640"/>
                  <a:pt x="6190606" y="3752476"/>
                  <a:pt x="6182345" y="3753979"/>
                </a:cubicBezTo>
                <a:cubicBezTo>
                  <a:pt x="6176956" y="3755536"/>
                  <a:pt x="6178856" y="3749197"/>
                  <a:pt x="6175941" y="3748113"/>
                </a:cubicBezTo>
                <a:cubicBezTo>
                  <a:pt x="6169355" y="3751813"/>
                  <a:pt x="6176251" y="3755797"/>
                  <a:pt x="6177150" y="3756261"/>
                </a:cubicBezTo>
                <a:cubicBezTo>
                  <a:pt x="6181955" y="3758812"/>
                  <a:pt x="6180211" y="3760152"/>
                  <a:pt x="6177519" y="3763105"/>
                </a:cubicBezTo>
                <a:cubicBezTo>
                  <a:pt x="6172322" y="3768911"/>
                  <a:pt x="6168923" y="3776823"/>
                  <a:pt x="6159354" y="3776688"/>
                </a:cubicBezTo>
                <a:cubicBezTo>
                  <a:pt x="6160010" y="3779681"/>
                  <a:pt x="6158405" y="3780651"/>
                  <a:pt x="6155657" y="3780921"/>
                </a:cubicBezTo>
                <a:cubicBezTo>
                  <a:pt x="6153228" y="3781066"/>
                  <a:pt x="6150394" y="3780452"/>
                  <a:pt x="6149251" y="3783690"/>
                </a:cubicBezTo>
                <a:cubicBezTo>
                  <a:pt x="6150936" y="3784364"/>
                  <a:pt x="6152610" y="3784972"/>
                  <a:pt x="6154296" y="3785646"/>
                </a:cubicBezTo>
                <a:cubicBezTo>
                  <a:pt x="6155047" y="3784480"/>
                  <a:pt x="6156014" y="3783760"/>
                  <a:pt x="6157695" y="3784020"/>
                </a:cubicBezTo>
                <a:cubicBezTo>
                  <a:pt x="6162330" y="3784805"/>
                  <a:pt x="6161070" y="3789720"/>
                  <a:pt x="6162283" y="3793172"/>
                </a:cubicBezTo>
                <a:cubicBezTo>
                  <a:pt x="6162342" y="3802555"/>
                  <a:pt x="6166370" y="3812010"/>
                  <a:pt x="6163349" y="3821721"/>
                </a:cubicBezTo>
                <a:cubicBezTo>
                  <a:pt x="6162321" y="3825215"/>
                  <a:pt x="6163261" y="3827884"/>
                  <a:pt x="6166529" y="3830218"/>
                </a:cubicBezTo>
                <a:cubicBezTo>
                  <a:pt x="6170031" y="3832718"/>
                  <a:pt x="6171208" y="3837142"/>
                  <a:pt x="6168940" y="3840576"/>
                </a:cubicBezTo>
                <a:cubicBezTo>
                  <a:pt x="6167096" y="3843313"/>
                  <a:pt x="6163998" y="3842745"/>
                  <a:pt x="6160551" y="3840166"/>
                </a:cubicBezTo>
                <a:cubicBezTo>
                  <a:pt x="6158271" y="3838420"/>
                  <a:pt x="6152727" y="3838691"/>
                  <a:pt x="6150333" y="3842975"/>
                </a:cubicBezTo>
                <a:cubicBezTo>
                  <a:pt x="6148658" y="3845890"/>
                  <a:pt x="6146131" y="3846260"/>
                  <a:pt x="6143803" y="3845420"/>
                </a:cubicBezTo>
                <a:cubicBezTo>
                  <a:pt x="6144309" y="3848717"/>
                  <a:pt x="6144879" y="3852002"/>
                  <a:pt x="6145437" y="3855222"/>
                </a:cubicBezTo>
                <a:cubicBezTo>
                  <a:pt x="6144335" y="3855550"/>
                  <a:pt x="6143299" y="3855869"/>
                  <a:pt x="6142263" y="3856187"/>
                </a:cubicBezTo>
                <a:cubicBezTo>
                  <a:pt x="6142804" y="3863622"/>
                  <a:pt x="6139958" y="3869227"/>
                  <a:pt x="6133486" y="3873183"/>
                </a:cubicBezTo>
                <a:cubicBezTo>
                  <a:pt x="6126223" y="3877689"/>
                  <a:pt x="6127505" y="3887828"/>
                  <a:pt x="6121020" y="3892890"/>
                </a:cubicBezTo>
                <a:cubicBezTo>
                  <a:pt x="6116971" y="3898635"/>
                  <a:pt x="6112012" y="3903848"/>
                  <a:pt x="6111560" y="3911454"/>
                </a:cubicBezTo>
                <a:cubicBezTo>
                  <a:pt x="6111466" y="3913267"/>
                  <a:pt x="6109399" y="3913142"/>
                  <a:pt x="6108110" y="3913573"/>
                </a:cubicBezTo>
                <a:cubicBezTo>
                  <a:pt x="6108070" y="3914132"/>
                  <a:pt x="6108097" y="3914681"/>
                  <a:pt x="6108257" y="3915205"/>
                </a:cubicBezTo>
                <a:cubicBezTo>
                  <a:pt x="6110821" y="3916625"/>
                  <a:pt x="6111399" y="3918390"/>
                  <a:pt x="6108977" y="3920537"/>
                </a:cubicBezTo>
                <a:cubicBezTo>
                  <a:pt x="6101480" y="3919766"/>
                  <a:pt x="6098428" y="3925752"/>
                  <a:pt x="6094345" y="3930122"/>
                </a:cubicBezTo>
                <a:cubicBezTo>
                  <a:pt x="6087829" y="3935397"/>
                  <a:pt x="6080625" y="3940238"/>
                  <a:pt x="6081540" y="3950234"/>
                </a:cubicBezTo>
                <a:cubicBezTo>
                  <a:pt x="6081617" y="3951463"/>
                  <a:pt x="6081703" y="3952346"/>
                  <a:pt x="6080262" y="3953081"/>
                </a:cubicBezTo>
                <a:cubicBezTo>
                  <a:pt x="6070484" y="3958023"/>
                  <a:pt x="6068647" y="3969048"/>
                  <a:pt x="6062172" y="3976527"/>
                </a:cubicBezTo>
                <a:cubicBezTo>
                  <a:pt x="6059434" y="3978038"/>
                  <a:pt x="6061012" y="3983980"/>
                  <a:pt x="6055698" y="3982831"/>
                </a:cubicBezTo>
                <a:cubicBezTo>
                  <a:pt x="6053818" y="3982604"/>
                  <a:pt x="6051938" y="3982378"/>
                  <a:pt x="6050058" y="3982152"/>
                </a:cubicBezTo>
                <a:cubicBezTo>
                  <a:pt x="6045573" y="3983414"/>
                  <a:pt x="6049035" y="3991585"/>
                  <a:pt x="6042391" y="3991011"/>
                </a:cubicBezTo>
                <a:lnTo>
                  <a:pt x="6041764" y="3991326"/>
                </a:lnTo>
                <a:lnTo>
                  <a:pt x="6041024" y="3991387"/>
                </a:lnTo>
                <a:cubicBezTo>
                  <a:pt x="6040494" y="3992652"/>
                  <a:pt x="6039953" y="3993851"/>
                  <a:pt x="6039488" y="3995106"/>
                </a:cubicBezTo>
                <a:cubicBezTo>
                  <a:pt x="6039798" y="3998851"/>
                  <a:pt x="6036685" y="4000565"/>
                  <a:pt x="6034874" y="4003091"/>
                </a:cubicBezTo>
                <a:cubicBezTo>
                  <a:pt x="6035048" y="4005271"/>
                  <a:pt x="6033509" y="4006229"/>
                  <a:pt x="6032072" y="4007377"/>
                </a:cubicBezTo>
                <a:cubicBezTo>
                  <a:pt x="6030333" y="4010717"/>
                  <a:pt x="6031969" y="4015820"/>
                  <a:pt x="6026857" y="4017399"/>
                </a:cubicBezTo>
                <a:lnTo>
                  <a:pt x="6026265" y="4017917"/>
                </a:lnTo>
                <a:lnTo>
                  <a:pt x="6025537" y="4018043"/>
                </a:lnTo>
                <a:cubicBezTo>
                  <a:pt x="6025366" y="4022561"/>
                  <a:pt x="6016363" y="4027647"/>
                  <a:pt x="6028393" y="4031361"/>
                </a:cubicBezTo>
                <a:cubicBezTo>
                  <a:pt x="6023873" y="4032422"/>
                  <a:pt x="6020507" y="4030313"/>
                  <a:pt x="6018714" y="4033731"/>
                </a:cubicBezTo>
                <a:cubicBezTo>
                  <a:pt x="6019439" y="4037128"/>
                  <a:pt x="6018983" y="4040385"/>
                  <a:pt x="6017264" y="4043446"/>
                </a:cubicBezTo>
                <a:lnTo>
                  <a:pt x="6013911" y="4047528"/>
                </a:lnTo>
                <a:lnTo>
                  <a:pt x="6018764" y="4070825"/>
                </a:lnTo>
                <a:cubicBezTo>
                  <a:pt x="6041213" y="4150402"/>
                  <a:pt x="6084788" y="4205735"/>
                  <a:pt x="6113285" y="4292518"/>
                </a:cubicBezTo>
                <a:cubicBezTo>
                  <a:pt x="6248874" y="4683951"/>
                  <a:pt x="5746788" y="4882723"/>
                  <a:pt x="5477271" y="4800207"/>
                </a:cubicBezTo>
                <a:cubicBezTo>
                  <a:pt x="5242328" y="4730125"/>
                  <a:pt x="5102380" y="4594083"/>
                  <a:pt x="5022256" y="4442830"/>
                </a:cubicBezTo>
                <a:lnTo>
                  <a:pt x="5003089" y="4401138"/>
                </a:lnTo>
                <a:lnTo>
                  <a:pt x="5003774" y="4407163"/>
                </a:lnTo>
                <a:cubicBezTo>
                  <a:pt x="4997604" y="4402427"/>
                  <a:pt x="4991436" y="4397691"/>
                  <a:pt x="4985271" y="4392958"/>
                </a:cubicBezTo>
                <a:cubicBezTo>
                  <a:pt x="4986153" y="4389175"/>
                  <a:pt x="4984872" y="4381536"/>
                  <a:pt x="4990995" y="4384127"/>
                </a:cubicBezTo>
                <a:lnTo>
                  <a:pt x="4997569" y="4389132"/>
                </a:lnTo>
                <a:lnTo>
                  <a:pt x="4987015" y="4366171"/>
                </a:lnTo>
                <a:lnTo>
                  <a:pt x="4982512" y="4352823"/>
                </a:lnTo>
                <a:lnTo>
                  <a:pt x="4975222" y="4342955"/>
                </a:lnTo>
                <a:lnTo>
                  <a:pt x="4979074" y="4342637"/>
                </a:lnTo>
                <a:lnTo>
                  <a:pt x="4965754" y="4303161"/>
                </a:lnTo>
                <a:lnTo>
                  <a:pt x="4965336" y="4303018"/>
                </a:lnTo>
                <a:cubicBezTo>
                  <a:pt x="4961295" y="4301493"/>
                  <a:pt x="4956416" y="4299602"/>
                  <a:pt x="4952975" y="4298337"/>
                </a:cubicBezTo>
                <a:lnTo>
                  <a:pt x="4948933" y="4299394"/>
                </a:lnTo>
                <a:lnTo>
                  <a:pt x="4944920" y="4304255"/>
                </a:lnTo>
                <a:cubicBezTo>
                  <a:pt x="4943432" y="4306292"/>
                  <a:pt x="4942422" y="4308625"/>
                  <a:pt x="4942927" y="4311923"/>
                </a:cubicBezTo>
                <a:cubicBezTo>
                  <a:pt x="4943372" y="4314884"/>
                  <a:pt x="4940383" y="4314160"/>
                  <a:pt x="4938383" y="4312849"/>
                </a:cubicBezTo>
                <a:cubicBezTo>
                  <a:pt x="4936605" y="4311637"/>
                  <a:pt x="4941373" y="4306113"/>
                  <a:pt x="4935381" y="4308120"/>
                </a:cubicBezTo>
                <a:cubicBezTo>
                  <a:pt x="4931526" y="4309480"/>
                  <a:pt x="4931980" y="4313269"/>
                  <a:pt x="4932416" y="4316578"/>
                </a:cubicBezTo>
                <a:cubicBezTo>
                  <a:pt x="4932502" y="4317462"/>
                  <a:pt x="4932917" y="4318288"/>
                  <a:pt x="4933135" y="4319147"/>
                </a:cubicBezTo>
                <a:cubicBezTo>
                  <a:pt x="4936886" y="4322295"/>
                  <a:pt x="4932738" y="4324327"/>
                  <a:pt x="4932165" y="4326914"/>
                </a:cubicBezTo>
                <a:cubicBezTo>
                  <a:pt x="4932347" y="4328747"/>
                  <a:pt x="4932528" y="4330580"/>
                  <a:pt x="4932710" y="4332414"/>
                </a:cubicBezTo>
                <a:cubicBezTo>
                  <a:pt x="4924569" y="4328715"/>
                  <a:pt x="4924389" y="4328471"/>
                  <a:pt x="4927861" y="4323723"/>
                </a:cubicBezTo>
                <a:cubicBezTo>
                  <a:pt x="4927663" y="4322583"/>
                  <a:pt x="4927543" y="4321499"/>
                  <a:pt x="4927345" y="4320359"/>
                </a:cubicBezTo>
                <a:cubicBezTo>
                  <a:pt x="4927198" y="4319901"/>
                  <a:pt x="4927050" y="4319443"/>
                  <a:pt x="4926903" y="4318985"/>
                </a:cubicBezTo>
                <a:cubicBezTo>
                  <a:pt x="4924200" y="4320698"/>
                  <a:pt x="4922024" y="4325841"/>
                  <a:pt x="4918077" y="4320379"/>
                </a:cubicBezTo>
                <a:cubicBezTo>
                  <a:pt x="4915714" y="4319338"/>
                  <a:pt x="4913154" y="4318332"/>
                  <a:pt x="4912175" y="4315048"/>
                </a:cubicBezTo>
                <a:cubicBezTo>
                  <a:pt x="4914538" y="4314914"/>
                  <a:pt x="4916690" y="4314748"/>
                  <a:pt x="4918921" y="4314637"/>
                </a:cubicBezTo>
                <a:cubicBezTo>
                  <a:pt x="4920583" y="4310066"/>
                  <a:pt x="4925620" y="4310021"/>
                  <a:pt x="4928611" y="4307223"/>
                </a:cubicBezTo>
                <a:cubicBezTo>
                  <a:pt x="4928573" y="4306607"/>
                  <a:pt x="4928589" y="4305914"/>
                  <a:pt x="4928550" y="4305299"/>
                </a:cubicBezTo>
                <a:lnTo>
                  <a:pt x="4929619" y="4304446"/>
                </a:lnTo>
                <a:lnTo>
                  <a:pt x="4925441" y="4305538"/>
                </a:lnTo>
                <a:cubicBezTo>
                  <a:pt x="4906712" y="4316110"/>
                  <a:pt x="4884639" y="4308128"/>
                  <a:pt x="4865407" y="4316168"/>
                </a:cubicBezTo>
                <a:cubicBezTo>
                  <a:pt x="4855625" y="4325548"/>
                  <a:pt x="4844964" y="4332234"/>
                  <a:pt x="4830840" y="4327477"/>
                </a:cubicBezTo>
                <a:cubicBezTo>
                  <a:pt x="4798204" y="4316519"/>
                  <a:pt x="4773809" y="4334329"/>
                  <a:pt x="4745050" y="4351166"/>
                </a:cubicBezTo>
                <a:cubicBezTo>
                  <a:pt x="4761199" y="4357035"/>
                  <a:pt x="4780240" y="4348911"/>
                  <a:pt x="4787704" y="4367406"/>
                </a:cubicBezTo>
                <a:cubicBezTo>
                  <a:pt x="4807924" y="4368112"/>
                  <a:pt x="4828142" y="4368817"/>
                  <a:pt x="4848361" y="4369524"/>
                </a:cubicBezTo>
                <a:cubicBezTo>
                  <a:pt x="4849921" y="4364888"/>
                  <a:pt x="4851672" y="4360336"/>
                  <a:pt x="4853508" y="4355589"/>
                </a:cubicBezTo>
                <a:cubicBezTo>
                  <a:pt x="4856645" y="4358339"/>
                  <a:pt x="4859590" y="4361006"/>
                  <a:pt x="4862727" y="4363757"/>
                </a:cubicBezTo>
                <a:cubicBezTo>
                  <a:pt x="4864453" y="4364508"/>
                  <a:pt x="4866456" y="4365148"/>
                  <a:pt x="4868182" y="4365899"/>
                </a:cubicBezTo>
                <a:cubicBezTo>
                  <a:pt x="4876494" y="4363043"/>
                  <a:pt x="4884415" y="4357940"/>
                  <a:pt x="4893182" y="4364525"/>
                </a:cubicBezTo>
                <a:cubicBezTo>
                  <a:pt x="4898558" y="4371022"/>
                  <a:pt x="4906237" y="4376440"/>
                  <a:pt x="4902226" y="4386711"/>
                </a:cubicBezTo>
                <a:cubicBezTo>
                  <a:pt x="4906277" y="4388935"/>
                  <a:pt x="4909859" y="4391185"/>
                  <a:pt x="4910109" y="4396379"/>
                </a:cubicBezTo>
                <a:cubicBezTo>
                  <a:pt x="4904941" y="4404066"/>
                  <a:pt x="4899780" y="4413837"/>
                  <a:pt x="4888725" y="4410414"/>
                </a:cubicBezTo>
                <a:cubicBezTo>
                  <a:pt x="4880056" y="4407800"/>
                  <a:pt x="4883329" y="4397671"/>
                  <a:pt x="4881774" y="4390756"/>
                </a:cubicBezTo>
                <a:cubicBezTo>
                  <a:pt x="4880133" y="4389811"/>
                  <a:pt x="4878598" y="4389143"/>
                  <a:pt x="4876787" y="4388588"/>
                </a:cubicBezTo>
                <a:cubicBezTo>
                  <a:pt x="4874590" y="4393639"/>
                  <a:pt x="4872394" y="4398692"/>
                  <a:pt x="4870196" y="4403744"/>
                </a:cubicBezTo>
                <a:cubicBezTo>
                  <a:pt x="4863721" y="4415485"/>
                  <a:pt x="4880212" y="4416880"/>
                  <a:pt x="4880730" y="4425653"/>
                </a:cubicBezTo>
                <a:cubicBezTo>
                  <a:pt x="4871319" y="4431035"/>
                  <a:pt x="4861123" y="4427755"/>
                  <a:pt x="4860074" y="4419675"/>
                </a:cubicBezTo>
                <a:cubicBezTo>
                  <a:pt x="4856544" y="4393184"/>
                  <a:pt x="4840014" y="4395007"/>
                  <a:pt x="4820762" y="4396801"/>
                </a:cubicBezTo>
                <a:cubicBezTo>
                  <a:pt x="4812166" y="4397685"/>
                  <a:pt x="4803046" y="4393487"/>
                  <a:pt x="4792143" y="4391287"/>
                </a:cubicBezTo>
                <a:cubicBezTo>
                  <a:pt x="4792751" y="4401950"/>
                  <a:pt x="4792547" y="4411334"/>
                  <a:pt x="4803057" y="4417060"/>
                </a:cubicBezTo>
                <a:cubicBezTo>
                  <a:pt x="4824972" y="4402329"/>
                  <a:pt x="4831997" y="4423406"/>
                  <a:pt x="4838568" y="4435044"/>
                </a:cubicBezTo>
                <a:cubicBezTo>
                  <a:pt x="4843918" y="4444764"/>
                  <a:pt x="4834297" y="4443815"/>
                  <a:pt x="4825910" y="4443172"/>
                </a:cubicBezTo>
                <a:cubicBezTo>
                  <a:pt x="4807157" y="4441717"/>
                  <a:pt x="4802611" y="4450599"/>
                  <a:pt x="4812770" y="4466571"/>
                </a:cubicBezTo>
                <a:cubicBezTo>
                  <a:pt x="4814054" y="4475678"/>
                  <a:pt x="4808558" y="4480451"/>
                  <a:pt x="4800945" y="4482223"/>
                </a:cubicBezTo>
                <a:cubicBezTo>
                  <a:pt x="4790907" y="4484328"/>
                  <a:pt x="4792154" y="4475166"/>
                  <a:pt x="4790753" y="4469472"/>
                </a:cubicBezTo>
                <a:cubicBezTo>
                  <a:pt x="4789482" y="4464530"/>
                  <a:pt x="4786193" y="4460558"/>
                  <a:pt x="4781849" y="4460056"/>
                </a:cubicBezTo>
                <a:cubicBezTo>
                  <a:pt x="4763350" y="4458018"/>
                  <a:pt x="4746880" y="4451317"/>
                  <a:pt x="4731208" y="4441728"/>
                </a:cubicBezTo>
                <a:cubicBezTo>
                  <a:pt x="4727350" y="4439589"/>
                  <a:pt x="4723004" y="4444861"/>
                  <a:pt x="4719074" y="4447080"/>
                </a:cubicBezTo>
                <a:cubicBezTo>
                  <a:pt x="4717715" y="4448107"/>
                  <a:pt x="4716119" y="4448105"/>
                  <a:pt x="4714884" y="4447799"/>
                </a:cubicBezTo>
                <a:cubicBezTo>
                  <a:pt x="4714546" y="4448576"/>
                  <a:pt x="4714207" y="4449354"/>
                  <a:pt x="4713869" y="4450132"/>
                </a:cubicBezTo>
                <a:cubicBezTo>
                  <a:pt x="4715150" y="4451381"/>
                  <a:pt x="4716539" y="4452909"/>
                  <a:pt x="4717374" y="4454658"/>
                </a:cubicBezTo>
                <a:cubicBezTo>
                  <a:pt x="4718431" y="4459046"/>
                  <a:pt x="4718337" y="4462934"/>
                  <a:pt x="4716241" y="4466181"/>
                </a:cubicBezTo>
                <a:cubicBezTo>
                  <a:pt x="4717966" y="4466931"/>
                  <a:pt x="4719501" y="4467598"/>
                  <a:pt x="4721035" y="4468266"/>
                </a:cubicBezTo>
                <a:cubicBezTo>
                  <a:pt x="4729541" y="4459719"/>
                  <a:pt x="4735997" y="4468996"/>
                  <a:pt x="4743324" y="4471028"/>
                </a:cubicBezTo>
                <a:cubicBezTo>
                  <a:pt x="4757510" y="4475118"/>
                  <a:pt x="4771534" y="4481678"/>
                  <a:pt x="4785254" y="4466388"/>
                </a:cubicBezTo>
                <a:cubicBezTo>
                  <a:pt x="4789964" y="4482300"/>
                  <a:pt x="4780805" y="4492874"/>
                  <a:pt x="4776863" y="4504560"/>
                </a:cubicBezTo>
                <a:cubicBezTo>
                  <a:pt x="4776863" y="4504560"/>
                  <a:pt x="4777736" y="4505171"/>
                  <a:pt x="4777736" y="4505171"/>
                </a:cubicBezTo>
                <a:cubicBezTo>
                  <a:pt x="4772033" y="4511470"/>
                  <a:pt x="4772654" y="4526298"/>
                  <a:pt x="4757717" y="4520264"/>
                </a:cubicBezTo>
                <a:cubicBezTo>
                  <a:pt x="4754373" y="4519041"/>
                  <a:pt x="4751028" y="4517817"/>
                  <a:pt x="4747768" y="4516399"/>
                </a:cubicBezTo>
                <a:cubicBezTo>
                  <a:pt x="4740805" y="4521920"/>
                  <a:pt x="4733843" y="4527441"/>
                  <a:pt x="4726880" y="4532962"/>
                </a:cubicBezTo>
                <a:cubicBezTo>
                  <a:pt x="4722471" y="4544676"/>
                  <a:pt x="4731946" y="4546487"/>
                  <a:pt x="4738873" y="4549962"/>
                </a:cubicBezTo>
                <a:cubicBezTo>
                  <a:pt x="4743824" y="4547493"/>
                  <a:pt x="4748582" y="4544942"/>
                  <a:pt x="4753531" y="4542474"/>
                </a:cubicBezTo>
                <a:cubicBezTo>
                  <a:pt x="4764974" y="4540287"/>
                  <a:pt x="4778462" y="4545459"/>
                  <a:pt x="4787832" y="4527583"/>
                </a:cubicBezTo>
                <a:cubicBezTo>
                  <a:pt x="4786542" y="4543659"/>
                  <a:pt x="4795576" y="4553827"/>
                  <a:pt x="4787737" y="4564512"/>
                </a:cubicBezTo>
                <a:cubicBezTo>
                  <a:pt x="4784711" y="4569896"/>
                  <a:pt x="4768884" y="4564861"/>
                  <a:pt x="4776312" y="4578721"/>
                </a:cubicBezTo>
                <a:cubicBezTo>
                  <a:pt x="4776494" y="4582497"/>
                  <a:pt x="4776592" y="4586467"/>
                  <a:pt x="4776881" y="4590521"/>
                </a:cubicBezTo>
                <a:cubicBezTo>
                  <a:pt x="4783555" y="4594579"/>
                  <a:pt x="4793215" y="4594389"/>
                  <a:pt x="4795751" y="4604272"/>
                </a:cubicBezTo>
                <a:cubicBezTo>
                  <a:pt x="4803839" y="4604555"/>
                  <a:pt x="4809598" y="4595507"/>
                  <a:pt x="4820088" y="4608619"/>
                </a:cubicBezTo>
                <a:cubicBezTo>
                  <a:pt x="4838785" y="4632230"/>
                  <a:pt x="4871885" y="4635303"/>
                  <a:pt x="4898083" y="4649007"/>
                </a:cubicBezTo>
                <a:cubicBezTo>
                  <a:pt x="4917986" y="4637330"/>
                  <a:pt x="4915288" y="4659263"/>
                  <a:pt x="4922927" y="4665819"/>
                </a:cubicBezTo>
                <a:lnTo>
                  <a:pt x="4925122" y="4666543"/>
                </a:lnTo>
                <a:lnTo>
                  <a:pt x="4926871" y="4667765"/>
                </a:lnTo>
                <a:cubicBezTo>
                  <a:pt x="4925395" y="4672206"/>
                  <a:pt x="4922938" y="4675760"/>
                  <a:pt x="4917812" y="4676534"/>
                </a:cubicBezTo>
                <a:cubicBezTo>
                  <a:pt x="4917144" y="4693803"/>
                  <a:pt x="4912002" y="4709821"/>
                  <a:pt x="4932943" y="4723549"/>
                </a:cubicBezTo>
                <a:lnTo>
                  <a:pt x="4935180" y="4726965"/>
                </a:lnTo>
                <a:lnTo>
                  <a:pt x="4936093" y="4720009"/>
                </a:lnTo>
                <a:cubicBezTo>
                  <a:pt x="4941936" y="4735599"/>
                  <a:pt x="4942821" y="4744388"/>
                  <a:pt x="4936784" y="4759096"/>
                </a:cubicBezTo>
                <a:cubicBezTo>
                  <a:pt x="4934814" y="4752009"/>
                  <a:pt x="4933616" y="4746308"/>
                  <a:pt x="4933422" y="4740343"/>
                </a:cubicBezTo>
                <a:lnTo>
                  <a:pt x="4933818" y="4737333"/>
                </a:lnTo>
                <a:lnTo>
                  <a:pt x="4919003" y="4749835"/>
                </a:lnTo>
                <a:cubicBezTo>
                  <a:pt x="4911956" y="4755550"/>
                  <a:pt x="4899284" y="4745880"/>
                  <a:pt x="4894536" y="4758372"/>
                </a:cubicBezTo>
                <a:cubicBezTo>
                  <a:pt x="4900925" y="4766233"/>
                  <a:pt x="4888358" y="4776249"/>
                  <a:pt x="4897747" y="4784029"/>
                </a:cubicBezTo>
                <a:cubicBezTo>
                  <a:pt x="4902823" y="4788085"/>
                  <a:pt x="4909765" y="4795726"/>
                  <a:pt x="4903647" y="4799303"/>
                </a:cubicBezTo>
                <a:cubicBezTo>
                  <a:pt x="4896171" y="4803907"/>
                  <a:pt x="4884585" y="4801181"/>
                  <a:pt x="4877676" y="4809727"/>
                </a:cubicBezTo>
                <a:cubicBezTo>
                  <a:pt x="4876359" y="4803842"/>
                  <a:pt x="4874850" y="4797871"/>
                  <a:pt x="4873533" y="4791983"/>
                </a:cubicBezTo>
                <a:cubicBezTo>
                  <a:pt x="4871722" y="4791428"/>
                  <a:pt x="4869997" y="4790677"/>
                  <a:pt x="4868271" y="4789926"/>
                </a:cubicBezTo>
                <a:cubicBezTo>
                  <a:pt x="4861571" y="4791171"/>
                  <a:pt x="4854872" y="4792417"/>
                  <a:pt x="4848065" y="4793385"/>
                </a:cubicBezTo>
                <a:cubicBezTo>
                  <a:pt x="4839854" y="4794435"/>
                  <a:pt x="4830463" y="4792429"/>
                  <a:pt x="4825685" y="4802367"/>
                </a:cubicBezTo>
                <a:cubicBezTo>
                  <a:pt x="4838370" y="4816202"/>
                  <a:pt x="4834126" y="4833303"/>
                  <a:pt x="4829722" y="4847100"/>
                </a:cubicBezTo>
                <a:cubicBezTo>
                  <a:pt x="4825595" y="4860785"/>
                  <a:pt x="4821828" y="4874167"/>
                  <a:pt x="4820639" y="4888437"/>
                </a:cubicBezTo>
                <a:cubicBezTo>
                  <a:pt x="4820038" y="4893489"/>
                  <a:pt x="4818563" y="4897932"/>
                  <a:pt x="4812839" y="4897983"/>
                </a:cubicBezTo>
                <a:cubicBezTo>
                  <a:pt x="4806179" y="4898090"/>
                  <a:pt x="4805928" y="4892898"/>
                  <a:pt x="4807296" y="4888180"/>
                </a:cubicBezTo>
                <a:cubicBezTo>
                  <a:pt x="4808995" y="4880600"/>
                  <a:pt x="4812161" y="4872273"/>
                  <a:pt x="4802786" y="4868657"/>
                </a:cubicBezTo>
                <a:cubicBezTo>
                  <a:pt x="4792452" y="4864626"/>
                  <a:pt x="4788933" y="4875341"/>
                  <a:pt x="4783482" y="4881057"/>
                </a:cubicBezTo>
                <a:cubicBezTo>
                  <a:pt x="4777670" y="4887078"/>
                  <a:pt x="4773264" y="4906651"/>
                  <a:pt x="4766800" y="4881658"/>
                </a:cubicBezTo>
                <a:cubicBezTo>
                  <a:pt x="4763431" y="4879963"/>
                  <a:pt x="4760171" y="4878545"/>
                  <a:pt x="4756719" y="4877043"/>
                </a:cubicBezTo>
                <a:cubicBezTo>
                  <a:pt x="4746435" y="4881813"/>
                  <a:pt x="4733775" y="4895716"/>
                  <a:pt x="4725372" y="4883049"/>
                </a:cubicBezTo>
                <a:cubicBezTo>
                  <a:pt x="4718401" y="4872856"/>
                  <a:pt x="4715855" y="4855113"/>
                  <a:pt x="4738049" y="4848129"/>
                </a:cubicBezTo>
                <a:cubicBezTo>
                  <a:pt x="4744619" y="4846134"/>
                  <a:pt x="4745710" y="4827893"/>
                  <a:pt x="4759877" y="4839367"/>
                </a:cubicBezTo>
                <a:cubicBezTo>
                  <a:pt x="4767072" y="4827017"/>
                  <a:pt x="4764348" y="4813354"/>
                  <a:pt x="4761692" y="4801108"/>
                </a:cubicBezTo>
                <a:cubicBezTo>
                  <a:pt x="4759402" y="4790640"/>
                  <a:pt x="4753667" y="4780752"/>
                  <a:pt x="4738182" y="4782798"/>
                </a:cubicBezTo>
                <a:cubicBezTo>
                  <a:pt x="4721100" y="4784841"/>
                  <a:pt x="4705618" y="4779033"/>
                  <a:pt x="4694844" y="4763950"/>
                </a:cubicBezTo>
                <a:cubicBezTo>
                  <a:pt x="4691476" y="4762254"/>
                  <a:pt x="4688025" y="4760753"/>
                  <a:pt x="4684657" y="4759057"/>
                </a:cubicBezTo>
                <a:cubicBezTo>
                  <a:pt x="4679670" y="4756889"/>
                  <a:pt x="4674599" y="4754915"/>
                  <a:pt x="4669613" y="4752746"/>
                </a:cubicBezTo>
                <a:cubicBezTo>
                  <a:pt x="4663886" y="4758573"/>
                  <a:pt x="4658435" y="4764289"/>
                  <a:pt x="4652178" y="4770811"/>
                </a:cubicBezTo>
                <a:cubicBezTo>
                  <a:pt x="4649849" y="4761481"/>
                  <a:pt x="4657450" y="4755543"/>
                  <a:pt x="4658489" y="4747909"/>
                </a:cubicBezTo>
                <a:cubicBezTo>
                  <a:pt x="4639089" y="4750563"/>
                  <a:pt x="4630670" y="4739507"/>
                  <a:pt x="4626934" y="4722401"/>
                </a:cubicBezTo>
                <a:cubicBezTo>
                  <a:pt x="4621190" y="4716206"/>
                  <a:pt x="4620051" y="4706239"/>
                  <a:pt x="4611230" y="4702402"/>
                </a:cubicBezTo>
                <a:cubicBezTo>
                  <a:pt x="4597255" y="4691009"/>
                  <a:pt x="4593863" y="4675209"/>
                  <a:pt x="4593235" y="4658300"/>
                </a:cubicBezTo>
                <a:cubicBezTo>
                  <a:pt x="4588755" y="4654965"/>
                  <a:pt x="4581327" y="4654739"/>
                  <a:pt x="4581132" y="4646797"/>
                </a:cubicBezTo>
                <a:cubicBezTo>
                  <a:pt x="4583286" y="4635027"/>
                  <a:pt x="4590947" y="4628423"/>
                  <a:pt x="4601745" y="4624570"/>
                </a:cubicBezTo>
                <a:cubicBezTo>
                  <a:pt x="4600084" y="4617378"/>
                  <a:pt x="4598616" y="4610270"/>
                  <a:pt x="4596540" y="4600356"/>
                </a:cubicBezTo>
                <a:cubicBezTo>
                  <a:pt x="4591479" y="4608322"/>
                  <a:pt x="4588070" y="4613539"/>
                  <a:pt x="4584323" y="4619535"/>
                </a:cubicBezTo>
                <a:cubicBezTo>
                  <a:pt x="4574672" y="4616030"/>
                  <a:pt x="4579071" y="4594376"/>
                  <a:pt x="4560452" y="4601528"/>
                </a:cubicBezTo>
                <a:cubicBezTo>
                  <a:pt x="4556308" y="4603192"/>
                  <a:pt x="4549575" y="4594026"/>
                  <a:pt x="4549696" y="4584836"/>
                </a:cubicBezTo>
                <a:cubicBezTo>
                  <a:pt x="4549710" y="4569593"/>
                  <a:pt x="4561683" y="4580344"/>
                  <a:pt x="4563465" y="4578346"/>
                </a:cubicBezTo>
                <a:cubicBezTo>
                  <a:pt x="4578343" y="4559863"/>
                  <a:pt x="4603116" y="4553770"/>
                  <a:pt x="4617121" y="4534676"/>
                </a:cubicBezTo>
                <a:cubicBezTo>
                  <a:pt x="4610234" y="4530062"/>
                  <a:pt x="4603261" y="4525644"/>
                  <a:pt x="4596565" y="4521114"/>
                </a:cubicBezTo>
                <a:cubicBezTo>
                  <a:pt x="4590066" y="4518751"/>
                  <a:pt x="4583760" y="4516469"/>
                  <a:pt x="4577262" y="4514105"/>
                </a:cubicBezTo>
                <a:cubicBezTo>
                  <a:pt x="4571362" y="4512464"/>
                  <a:pt x="4565462" y="4510822"/>
                  <a:pt x="4559563" y="4509181"/>
                </a:cubicBezTo>
                <a:cubicBezTo>
                  <a:pt x="4556273" y="4518841"/>
                  <a:pt x="4551834" y="4528001"/>
                  <a:pt x="4563140" y="4536615"/>
                </a:cubicBezTo>
                <a:cubicBezTo>
                  <a:pt x="4568386" y="4540283"/>
                  <a:pt x="4576111" y="4546646"/>
                  <a:pt x="4569860" y="4555250"/>
                </a:cubicBezTo>
                <a:cubicBezTo>
                  <a:pt x="4565368" y="4561383"/>
                  <a:pt x="4558606" y="4563294"/>
                  <a:pt x="4550390" y="4562263"/>
                </a:cubicBezTo>
                <a:lnTo>
                  <a:pt x="4535164" y="4568350"/>
                </a:lnTo>
                <a:lnTo>
                  <a:pt x="4564910" y="4643995"/>
                </a:lnTo>
                <a:cubicBezTo>
                  <a:pt x="4582030" y="4683491"/>
                  <a:pt x="4600159" y="4722126"/>
                  <a:pt x="4618843" y="4760596"/>
                </a:cubicBezTo>
                <a:lnTo>
                  <a:pt x="4653484" y="4831131"/>
                </a:lnTo>
                <a:lnTo>
                  <a:pt x="4670469" y="4821049"/>
                </a:lnTo>
                <a:cubicBezTo>
                  <a:pt x="4680830" y="4800370"/>
                  <a:pt x="4708968" y="4817459"/>
                  <a:pt x="4719651" y="4797613"/>
                </a:cubicBezTo>
                <a:cubicBezTo>
                  <a:pt x="4721936" y="4800224"/>
                  <a:pt x="4725051" y="4802503"/>
                  <a:pt x="4726231" y="4805558"/>
                </a:cubicBezTo>
                <a:cubicBezTo>
                  <a:pt x="4728676" y="4811473"/>
                  <a:pt x="4727821" y="4817110"/>
                  <a:pt x="4720056" y="4817660"/>
                </a:cubicBezTo>
                <a:cubicBezTo>
                  <a:pt x="4703312" y="4818926"/>
                  <a:pt x="4692231" y="4832363"/>
                  <a:pt x="4676837" y="4836296"/>
                </a:cubicBezTo>
                <a:cubicBezTo>
                  <a:pt x="4673727" y="4838988"/>
                  <a:pt x="4669498" y="4840324"/>
                  <a:pt x="4665791" y="4842293"/>
                </a:cubicBezTo>
                <a:lnTo>
                  <a:pt x="4661547" y="4847548"/>
                </a:lnTo>
                <a:lnTo>
                  <a:pt x="4673723" y="4872340"/>
                </a:lnTo>
                <a:lnTo>
                  <a:pt x="4677649" y="4872694"/>
                </a:lnTo>
                <a:cubicBezTo>
                  <a:pt x="4677841" y="4872778"/>
                  <a:pt x="4677841" y="4872778"/>
                  <a:pt x="4677841" y="4872778"/>
                </a:cubicBezTo>
                <a:cubicBezTo>
                  <a:pt x="4700247" y="4872123"/>
                  <a:pt x="4697820" y="4891863"/>
                  <a:pt x="4706268" y="4905473"/>
                </a:cubicBezTo>
                <a:lnTo>
                  <a:pt x="4690239" y="4905969"/>
                </a:lnTo>
                <a:lnTo>
                  <a:pt x="4733978" y="4995028"/>
                </a:lnTo>
                <a:cubicBezTo>
                  <a:pt x="4753067" y="5035632"/>
                  <a:pt x="4771806" y="5077467"/>
                  <a:pt x="4789738" y="5121231"/>
                </a:cubicBezTo>
                <a:lnTo>
                  <a:pt x="4809382" y="5174376"/>
                </a:lnTo>
                <a:lnTo>
                  <a:pt x="4810994" y="5172383"/>
                </a:lnTo>
                <a:cubicBezTo>
                  <a:pt x="4816946" y="5177024"/>
                  <a:pt x="4825014" y="5196503"/>
                  <a:pt x="4835034" y="5173897"/>
                </a:cubicBezTo>
                <a:cubicBezTo>
                  <a:pt x="4837882" y="5167494"/>
                  <a:pt x="4844538" y="5173560"/>
                  <a:pt x="4848395" y="5177654"/>
                </a:cubicBezTo>
                <a:cubicBezTo>
                  <a:pt x="4856257" y="5169068"/>
                  <a:pt x="4879400" y="5171635"/>
                  <a:pt x="4868890" y="5149150"/>
                </a:cubicBezTo>
                <a:cubicBezTo>
                  <a:pt x="4867867" y="5146938"/>
                  <a:pt x="4872777" y="5138907"/>
                  <a:pt x="4875583" y="5138542"/>
                </a:cubicBezTo>
                <a:cubicBezTo>
                  <a:pt x="4885336" y="5137267"/>
                  <a:pt x="4884350" y="5149024"/>
                  <a:pt x="4890274" y="5153005"/>
                </a:cubicBezTo>
                <a:cubicBezTo>
                  <a:pt x="4892852" y="5152289"/>
                  <a:pt x="4895420" y="5151530"/>
                  <a:pt x="4897987" y="5150772"/>
                </a:cubicBezTo>
                <a:cubicBezTo>
                  <a:pt x="4900727" y="5150847"/>
                  <a:pt x="4903467" y="5150920"/>
                  <a:pt x="4906207" y="5150995"/>
                </a:cubicBezTo>
                <a:cubicBezTo>
                  <a:pt x="4901234" y="5131134"/>
                  <a:pt x="4921542" y="5131818"/>
                  <a:pt x="4929612" y="5122602"/>
                </a:cubicBezTo>
                <a:cubicBezTo>
                  <a:pt x="4941514" y="5109070"/>
                  <a:pt x="4939696" y="5136433"/>
                  <a:pt x="4949771" y="5129927"/>
                </a:cubicBezTo>
                <a:cubicBezTo>
                  <a:pt x="4953512" y="5119731"/>
                  <a:pt x="4966261" y="5113163"/>
                  <a:pt x="4970597" y="5117752"/>
                </a:cubicBezTo>
                <a:cubicBezTo>
                  <a:pt x="4977719" y="5125283"/>
                  <a:pt x="4980744" y="5137089"/>
                  <a:pt x="4991170" y="5142813"/>
                </a:cubicBezTo>
                <a:cubicBezTo>
                  <a:pt x="4986616" y="5149231"/>
                  <a:pt x="4980459" y="5148392"/>
                  <a:pt x="4974116" y="5146535"/>
                </a:cubicBezTo>
                <a:cubicBezTo>
                  <a:pt x="4970634" y="5154393"/>
                  <a:pt x="4971422" y="5165044"/>
                  <a:pt x="4958916" y="5166564"/>
                </a:cubicBezTo>
                <a:cubicBezTo>
                  <a:pt x="4942003" y="5168653"/>
                  <a:pt x="4947475" y="5149404"/>
                  <a:pt x="4928254" y="5141154"/>
                </a:cubicBezTo>
                <a:cubicBezTo>
                  <a:pt x="4942634" y="5158004"/>
                  <a:pt x="4925614" y="5175043"/>
                  <a:pt x="4945805" y="5185916"/>
                </a:cubicBezTo>
                <a:cubicBezTo>
                  <a:pt x="4949489" y="5187877"/>
                  <a:pt x="4947347" y="5196788"/>
                  <a:pt x="4938753" y="5195032"/>
                </a:cubicBezTo>
                <a:cubicBezTo>
                  <a:pt x="4931551" y="5193558"/>
                  <a:pt x="4924504" y="5191359"/>
                  <a:pt x="4917393" y="5189456"/>
                </a:cubicBezTo>
                <a:cubicBezTo>
                  <a:pt x="4908983" y="5194450"/>
                  <a:pt x="4901385" y="5194101"/>
                  <a:pt x="4894911" y="5186095"/>
                </a:cubicBezTo>
                <a:cubicBezTo>
                  <a:pt x="4894176" y="5189668"/>
                  <a:pt x="4892952" y="5193209"/>
                  <a:pt x="4892839" y="5196801"/>
                </a:cubicBezTo>
                <a:cubicBezTo>
                  <a:pt x="4892614" y="5204129"/>
                  <a:pt x="4888303" y="5206435"/>
                  <a:pt x="4882040" y="5206055"/>
                </a:cubicBezTo>
                <a:cubicBezTo>
                  <a:pt x="4879578" y="5205922"/>
                  <a:pt x="4875778" y="5204954"/>
                  <a:pt x="4875048" y="5203302"/>
                </a:cubicBezTo>
                <a:cubicBezTo>
                  <a:pt x="4870993" y="5194077"/>
                  <a:pt x="4882040" y="5197728"/>
                  <a:pt x="4884030" y="5193367"/>
                </a:cubicBezTo>
                <a:cubicBezTo>
                  <a:pt x="4885574" y="5190037"/>
                  <a:pt x="4887143" y="5186718"/>
                  <a:pt x="4888712" y="5183399"/>
                </a:cubicBezTo>
                <a:cubicBezTo>
                  <a:pt x="4887268" y="5182807"/>
                  <a:pt x="4885864" y="5182196"/>
                  <a:pt x="4884434" y="5181574"/>
                </a:cubicBezTo>
                <a:cubicBezTo>
                  <a:pt x="4884407" y="5181563"/>
                  <a:pt x="4884407" y="5181563"/>
                  <a:pt x="4884407" y="5181563"/>
                </a:cubicBezTo>
                <a:cubicBezTo>
                  <a:pt x="4876078" y="5187241"/>
                  <a:pt x="4867641" y="5192295"/>
                  <a:pt x="4856979" y="5187983"/>
                </a:cubicBezTo>
                <a:cubicBezTo>
                  <a:pt x="4853102" y="5196102"/>
                  <a:pt x="4843274" y="5200083"/>
                  <a:pt x="4842816" y="5211059"/>
                </a:cubicBezTo>
                <a:cubicBezTo>
                  <a:pt x="4842544" y="5218059"/>
                  <a:pt x="4838191" y="5222438"/>
                  <a:pt x="4833361" y="5224623"/>
                </a:cubicBezTo>
                <a:lnTo>
                  <a:pt x="4828019" y="5224798"/>
                </a:lnTo>
                <a:lnTo>
                  <a:pt x="4840664" y="5259006"/>
                </a:lnTo>
                <a:cubicBezTo>
                  <a:pt x="4856392" y="5304412"/>
                  <a:pt x="4869809" y="5349118"/>
                  <a:pt x="4881012" y="5393117"/>
                </a:cubicBezTo>
                <a:lnTo>
                  <a:pt x="4905734" y="5511711"/>
                </a:lnTo>
                <a:lnTo>
                  <a:pt x="4906660" y="5511345"/>
                </a:lnTo>
                <a:lnTo>
                  <a:pt x="4906152" y="5513714"/>
                </a:lnTo>
                <a:lnTo>
                  <a:pt x="4908082" y="5522976"/>
                </a:lnTo>
                <a:lnTo>
                  <a:pt x="4910227" y="5541692"/>
                </a:lnTo>
                <a:lnTo>
                  <a:pt x="4922123" y="5549666"/>
                </a:lnTo>
                <a:cubicBezTo>
                  <a:pt x="4928256" y="5555164"/>
                  <a:pt x="4931988" y="5562448"/>
                  <a:pt x="4929057" y="5574690"/>
                </a:cubicBezTo>
                <a:cubicBezTo>
                  <a:pt x="4928281" y="5578048"/>
                  <a:pt x="4934136" y="5578747"/>
                  <a:pt x="4937488" y="5576278"/>
                </a:cubicBezTo>
                <a:cubicBezTo>
                  <a:pt x="4933294" y="5555506"/>
                  <a:pt x="4960245" y="5551746"/>
                  <a:pt x="4960592" y="5533644"/>
                </a:cubicBezTo>
                <a:cubicBezTo>
                  <a:pt x="4960676" y="5533449"/>
                  <a:pt x="4962442" y="5533062"/>
                  <a:pt x="4963292" y="5533200"/>
                </a:cubicBezTo>
                <a:cubicBezTo>
                  <a:pt x="4974202" y="5537483"/>
                  <a:pt x="4984468" y="5553731"/>
                  <a:pt x="4997108" y="5533582"/>
                </a:cubicBezTo>
                <a:cubicBezTo>
                  <a:pt x="4999458" y="5529752"/>
                  <a:pt x="5006184" y="5536835"/>
                  <a:pt x="5008138" y="5542306"/>
                </a:cubicBezTo>
                <a:cubicBezTo>
                  <a:pt x="5010691" y="5548500"/>
                  <a:pt x="5013773" y="5553998"/>
                  <a:pt x="5020293" y="5556833"/>
                </a:cubicBezTo>
                <a:cubicBezTo>
                  <a:pt x="5028805" y="5550370"/>
                  <a:pt x="5037510" y="5543989"/>
                  <a:pt x="5046215" y="5537608"/>
                </a:cubicBezTo>
                <a:cubicBezTo>
                  <a:pt x="5055233" y="5549385"/>
                  <a:pt x="5066363" y="5542674"/>
                  <a:pt x="5073156" y="5537541"/>
                </a:cubicBezTo>
                <a:cubicBezTo>
                  <a:pt x="5092623" y="5522671"/>
                  <a:pt x="5116787" y="5519546"/>
                  <a:pt x="5137671" y="5508757"/>
                </a:cubicBezTo>
                <a:cubicBezTo>
                  <a:pt x="5152207" y="5502602"/>
                  <a:pt x="5170024" y="5504114"/>
                  <a:pt x="5178690" y="5485237"/>
                </a:cubicBezTo>
                <a:cubicBezTo>
                  <a:pt x="5182599" y="5476771"/>
                  <a:pt x="5189133" y="5483771"/>
                  <a:pt x="5192092" y="5490604"/>
                </a:cubicBezTo>
                <a:cubicBezTo>
                  <a:pt x="5194643" y="5496797"/>
                  <a:pt x="5172786" y="5503004"/>
                  <a:pt x="5191806" y="5508041"/>
                </a:cubicBezTo>
                <a:cubicBezTo>
                  <a:pt x="5204159" y="5511101"/>
                  <a:pt x="5209466" y="5500470"/>
                  <a:pt x="5213990" y="5491116"/>
                </a:cubicBezTo>
                <a:cubicBezTo>
                  <a:pt x="5215281" y="5488674"/>
                  <a:pt x="5215613" y="5485813"/>
                  <a:pt x="5216519" y="5483204"/>
                </a:cubicBezTo>
                <a:cubicBezTo>
                  <a:pt x="5212152" y="5468597"/>
                  <a:pt x="5226417" y="5470410"/>
                  <a:pt x="5232336" y="5464667"/>
                </a:cubicBezTo>
                <a:cubicBezTo>
                  <a:pt x="5235000" y="5459588"/>
                  <a:pt x="5237665" y="5454508"/>
                  <a:pt x="5240331" y="5449428"/>
                </a:cubicBezTo>
                <a:cubicBezTo>
                  <a:pt x="5255173" y="5472981"/>
                  <a:pt x="5255219" y="5473926"/>
                  <a:pt x="5238067" y="5480330"/>
                </a:cubicBezTo>
                <a:cubicBezTo>
                  <a:pt x="5236630" y="5483633"/>
                  <a:pt x="5235086" y="5486659"/>
                  <a:pt x="5233649" y="5489961"/>
                </a:cubicBezTo>
                <a:cubicBezTo>
                  <a:pt x="5233250" y="5491405"/>
                  <a:pt x="5232850" y="5492849"/>
                  <a:pt x="5232451" y="5494292"/>
                </a:cubicBezTo>
                <a:cubicBezTo>
                  <a:pt x="5242411" y="5494465"/>
                  <a:pt x="5256871" y="5484811"/>
                  <a:pt x="5257790" y="5505773"/>
                </a:cubicBezTo>
                <a:cubicBezTo>
                  <a:pt x="5262153" y="5512524"/>
                  <a:pt x="5267090" y="5519523"/>
                  <a:pt x="5264016" y="5529739"/>
                </a:cubicBezTo>
                <a:cubicBezTo>
                  <a:pt x="5257640" y="5526042"/>
                  <a:pt x="5251759" y="5522791"/>
                  <a:pt x="5245767" y="5519261"/>
                </a:cubicBezTo>
                <a:cubicBezTo>
                  <a:pt x="5233623" y="5528305"/>
                  <a:pt x="5220445" y="5519802"/>
                  <a:pt x="5207875" y="5521959"/>
                </a:cubicBezTo>
                <a:cubicBezTo>
                  <a:pt x="5206922" y="5523626"/>
                  <a:pt x="5205694" y="5525402"/>
                  <a:pt x="5204742" y="5527067"/>
                </a:cubicBezTo>
                <a:cubicBezTo>
                  <a:pt x="5191495" y="5517147"/>
                  <a:pt x="5180102" y="5528135"/>
                  <a:pt x="5167915" y="5530460"/>
                </a:cubicBezTo>
                <a:cubicBezTo>
                  <a:pt x="5163701" y="5536483"/>
                  <a:pt x="5160100" y="5541618"/>
                  <a:pt x="5150500" y="5541140"/>
                </a:cubicBezTo>
                <a:cubicBezTo>
                  <a:pt x="5134303" y="5540103"/>
                  <a:pt x="5117919" y="5541066"/>
                  <a:pt x="5106325" y="5555663"/>
                </a:cubicBezTo>
                <a:cubicBezTo>
                  <a:pt x="5105075" y="5556967"/>
                  <a:pt x="5102059" y="5558659"/>
                  <a:pt x="5101759" y="5558298"/>
                </a:cubicBezTo>
                <a:cubicBezTo>
                  <a:pt x="5077417" y="5532462"/>
                  <a:pt x="5057490" y="5563076"/>
                  <a:pt x="5035360" y="5563617"/>
                </a:cubicBezTo>
                <a:lnTo>
                  <a:pt x="4989866" y="5667034"/>
                </a:lnTo>
                <a:lnTo>
                  <a:pt x="4994949" y="5667959"/>
                </a:lnTo>
                <a:cubicBezTo>
                  <a:pt x="5009768" y="5674224"/>
                  <a:pt x="5018081" y="5652654"/>
                  <a:pt x="5037092" y="5659050"/>
                </a:cubicBezTo>
                <a:cubicBezTo>
                  <a:pt x="5027457" y="5674738"/>
                  <a:pt x="5012836" y="5682642"/>
                  <a:pt x="5004842" y="5696511"/>
                </a:cubicBezTo>
                <a:cubicBezTo>
                  <a:pt x="5000769" y="5703586"/>
                  <a:pt x="4990206" y="5705476"/>
                  <a:pt x="4982184" y="5700584"/>
                </a:cubicBezTo>
                <a:lnTo>
                  <a:pt x="4978149" y="5693668"/>
                </a:lnTo>
                <a:lnTo>
                  <a:pt x="4935448" y="5790735"/>
                </a:lnTo>
                <a:cubicBezTo>
                  <a:pt x="4941451" y="5798429"/>
                  <a:pt x="4928747" y="5811388"/>
                  <a:pt x="4943001" y="5816894"/>
                </a:cubicBezTo>
                <a:cubicBezTo>
                  <a:pt x="4949567" y="5807042"/>
                  <a:pt x="4950540" y="5792215"/>
                  <a:pt x="4966946" y="5791725"/>
                </a:cubicBezTo>
                <a:cubicBezTo>
                  <a:pt x="4978122" y="5785955"/>
                  <a:pt x="4990203" y="5777579"/>
                  <a:pt x="4988535" y="5801344"/>
                </a:cubicBezTo>
                <a:cubicBezTo>
                  <a:pt x="4989477" y="5803371"/>
                  <a:pt x="4990336" y="5805593"/>
                  <a:pt x="4991193" y="5807815"/>
                </a:cubicBezTo>
                <a:cubicBezTo>
                  <a:pt x="4987560" y="5816171"/>
                  <a:pt x="4980958" y="5821386"/>
                  <a:pt x="4972263" y="5824075"/>
                </a:cubicBezTo>
                <a:cubicBezTo>
                  <a:pt x="4966445" y="5828014"/>
                  <a:pt x="4960818" y="5832037"/>
                  <a:pt x="4955000" y="5835976"/>
                </a:cubicBezTo>
                <a:cubicBezTo>
                  <a:pt x="4951646" y="5838444"/>
                  <a:pt x="4948100" y="5840830"/>
                  <a:pt x="4944746" y="5843300"/>
                </a:cubicBezTo>
                <a:cubicBezTo>
                  <a:pt x="4937542" y="5839936"/>
                  <a:pt x="4931807" y="5841716"/>
                  <a:pt x="4926424" y="5844719"/>
                </a:cubicBezTo>
                <a:lnTo>
                  <a:pt x="4918499" y="5848998"/>
                </a:lnTo>
                <a:lnTo>
                  <a:pt x="4916577" y="5873340"/>
                </a:lnTo>
                <a:lnTo>
                  <a:pt x="4921656" y="5875080"/>
                </a:lnTo>
                <a:cubicBezTo>
                  <a:pt x="4932140" y="5882400"/>
                  <a:pt x="4924750" y="5888477"/>
                  <a:pt x="4918944" y="5894537"/>
                </a:cubicBezTo>
                <a:lnTo>
                  <a:pt x="4915415" y="5887162"/>
                </a:lnTo>
                <a:lnTo>
                  <a:pt x="4911050" y="5911504"/>
                </a:lnTo>
                <a:lnTo>
                  <a:pt x="4926849" y="5915384"/>
                </a:lnTo>
                <a:cubicBezTo>
                  <a:pt x="4933329" y="5916966"/>
                  <a:pt x="4939474" y="5918949"/>
                  <a:pt x="4945157" y="5922778"/>
                </a:cubicBezTo>
                <a:cubicBezTo>
                  <a:pt x="4951831" y="5925413"/>
                  <a:pt x="4956444" y="5923099"/>
                  <a:pt x="4959405" y="5916824"/>
                </a:cubicBezTo>
                <a:cubicBezTo>
                  <a:pt x="4950133" y="5916923"/>
                  <a:pt x="4943257" y="5914267"/>
                  <a:pt x="4943499" y="5902653"/>
                </a:cubicBezTo>
                <a:cubicBezTo>
                  <a:pt x="4955742" y="5898641"/>
                  <a:pt x="4964072" y="5908339"/>
                  <a:pt x="4974212" y="5910996"/>
                </a:cubicBezTo>
                <a:lnTo>
                  <a:pt x="4974209" y="5911004"/>
                </a:lnTo>
                <a:cubicBezTo>
                  <a:pt x="4983559" y="5917807"/>
                  <a:pt x="4992827" y="5924661"/>
                  <a:pt x="5000115" y="5908525"/>
                </a:cubicBezTo>
                <a:cubicBezTo>
                  <a:pt x="5002894" y="5902362"/>
                  <a:pt x="5008186" y="5901833"/>
                  <a:pt x="5014037" y="5903515"/>
                </a:cubicBezTo>
                <a:cubicBezTo>
                  <a:pt x="5017393" y="5899907"/>
                  <a:pt x="5023885" y="5892550"/>
                  <a:pt x="5024430" y="5901861"/>
                </a:cubicBezTo>
                <a:cubicBezTo>
                  <a:pt x="5025007" y="5911619"/>
                  <a:pt x="5023673" y="5927330"/>
                  <a:pt x="5005228" y="5924375"/>
                </a:cubicBezTo>
                <a:cubicBezTo>
                  <a:pt x="4996768" y="5938500"/>
                  <a:pt x="4998456" y="5948920"/>
                  <a:pt x="5015913" y="5953569"/>
                </a:cubicBezTo>
                <a:cubicBezTo>
                  <a:pt x="5011830" y="5960308"/>
                  <a:pt x="5016435" y="5970269"/>
                  <a:pt x="5007853" y="5975333"/>
                </a:cubicBezTo>
                <a:cubicBezTo>
                  <a:pt x="4988894" y="5962181"/>
                  <a:pt x="4981113" y="5931439"/>
                  <a:pt x="4949460" y="5938306"/>
                </a:cubicBezTo>
                <a:cubicBezTo>
                  <a:pt x="4945123" y="5951319"/>
                  <a:pt x="4928197" y="5962050"/>
                  <a:pt x="4923621" y="5957853"/>
                </a:cubicBezTo>
                <a:cubicBezTo>
                  <a:pt x="4917932" y="5952629"/>
                  <a:pt x="4914137" y="5945659"/>
                  <a:pt x="4911526" y="5937549"/>
                </a:cubicBezTo>
                <a:lnTo>
                  <a:pt x="4908922" y="5923378"/>
                </a:lnTo>
                <a:lnTo>
                  <a:pt x="4895417" y="5998705"/>
                </a:lnTo>
                <a:cubicBezTo>
                  <a:pt x="4886955" y="6035367"/>
                  <a:pt x="4876775" y="6071272"/>
                  <a:pt x="4864971" y="6106408"/>
                </a:cubicBezTo>
                <a:lnTo>
                  <a:pt x="4847238" y="6151918"/>
                </a:lnTo>
                <a:lnTo>
                  <a:pt x="4847860" y="6153649"/>
                </a:lnTo>
                <a:cubicBezTo>
                  <a:pt x="4851994" y="6157982"/>
                  <a:pt x="4858216" y="6149771"/>
                  <a:pt x="4862804" y="6147086"/>
                </a:cubicBezTo>
                <a:cubicBezTo>
                  <a:pt x="4888486" y="6132607"/>
                  <a:pt x="4893664" y="6134859"/>
                  <a:pt x="4898783" y="6165045"/>
                </a:cubicBezTo>
                <a:cubicBezTo>
                  <a:pt x="4899088" y="6167487"/>
                  <a:pt x="4900313" y="6171487"/>
                  <a:pt x="4901013" y="6170403"/>
                </a:cubicBezTo>
                <a:cubicBezTo>
                  <a:pt x="4908169" y="6159191"/>
                  <a:pt x="4924691" y="6174693"/>
                  <a:pt x="4930154" y="6159509"/>
                </a:cubicBezTo>
                <a:cubicBezTo>
                  <a:pt x="4933066" y="6151764"/>
                  <a:pt x="4937213" y="6144326"/>
                  <a:pt x="4940892" y="6136914"/>
                </a:cubicBezTo>
                <a:cubicBezTo>
                  <a:pt x="4950611" y="6141835"/>
                  <a:pt x="4968084" y="6142039"/>
                  <a:pt x="4953311" y="6160800"/>
                </a:cubicBezTo>
                <a:cubicBezTo>
                  <a:pt x="4951552" y="6163270"/>
                  <a:pt x="4958821" y="6173825"/>
                  <a:pt x="4963054" y="6179825"/>
                </a:cubicBezTo>
                <a:cubicBezTo>
                  <a:pt x="4971136" y="6191658"/>
                  <a:pt x="4966182" y="6199901"/>
                  <a:pt x="4957998" y="6209281"/>
                </a:cubicBezTo>
                <a:cubicBezTo>
                  <a:pt x="4948032" y="6220659"/>
                  <a:pt x="4943347" y="6213076"/>
                  <a:pt x="4935708" y="6206518"/>
                </a:cubicBezTo>
                <a:cubicBezTo>
                  <a:pt x="4923374" y="6196072"/>
                  <a:pt x="4912116" y="6202035"/>
                  <a:pt x="4901760" y="6211163"/>
                </a:cubicBezTo>
                <a:cubicBezTo>
                  <a:pt x="4902173" y="6213885"/>
                  <a:pt x="4902586" y="6216606"/>
                  <a:pt x="4903106" y="6219605"/>
                </a:cubicBezTo>
                <a:cubicBezTo>
                  <a:pt x="4896861" y="6216659"/>
                  <a:pt x="4888589" y="6218374"/>
                  <a:pt x="4884119" y="6211347"/>
                </a:cubicBezTo>
                <a:cubicBezTo>
                  <a:pt x="4881424" y="6213873"/>
                  <a:pt x="4877439" y="6218840"/>
                  <a:pt x="4876671" y="6218507"/>
                </a:cubicBezTo>
                <a:cubicBezTo>
                  <a:pt x="4860148" y="6208780"/>
                  <a:pt x="4848364" y="6223294"/>
                  <a:pt x="4834327" y="6226201"/>
                </a:cubicBezTo>
                <a:cubicBezTo>
                  <a:pt x="4833295" y="6235918"/>
                  <a:pt x="4846275" y="6242256"/>
                  <a:pt x="4840223" y="6253025"/>
                </a:cubicBezTo>
                <a:cubicBezTo>
                  <a:pt x="4835408" y="6258326"/>
                  <a:pt x="4830680" y="6263432"/>
                  <a:pt x="4824806" y="6270120"/>
                </a:cubicBezTo>
                <a:cubicBezTo>
                  <a:pt x="4837887" y="6274652"/>
                  <a:pt x="4853463" y="6274496"/>
                  <a:pt x="4858488" y="6294934"/>
                </a:cubicBezTo>
                <a:cubicBezTo>
                  <a:pt x="4846420" y="6288068"/>
                  <a:pt x="4832356" y="6302054"/>
                  <a:pt x="4823611" y="6282308"/>
                </a:cubicBezTo>
                <a:cubicBezTo>
                  <a:pt x="4820867" y="6276031"/>
                  <a:pt x="4813992" y="6289216"/>
                  <a:pt x="4809347" y="6294128"/>
                </a:cubicBezTo>
                <a:cubicBezTo>
                  <a:pt x="4800424" y="6303244"/>
                  <a:pt x="4791957" y="6309829"/>
                  <a:pt x="4786613" y="6301787"/>
                </a:cubicBezTo>
                <a:lnTo>
                  <a:pt x="4783507" y="6291910"/>
                </a:lnTo>
                <a:lnTo>
                  <a:pt x="4775486" y="6307919"/>
                </a:lnTo>
                <a:cubicBezTo>
                  <a:pt x="4739697" y="6371962"/>
                  <a:pt x="4698212" y="6432849"/>
                  <a:pt x="4651816" y="6490500"/>
                </a:cubicBezTo>
                <a:lnTo>
                  <a:pt x="4631074" y="6514324"/>
                </a:lnTo>
                <a:lnTo>
                  <a:pt x="4640676" y="6520663"/>
                </a:lnTo>
                <a:cubicBezTo>
                  <a:pt x="4645398" y="6522214"/>
                  <a:pt x="4649090" y="6523976"/>
                  <a:pt x="4646158" y="6529629"/>
                </a:cubicBezTo>
                <a:cubicBezTo>
                  <a:pt x="4643119" y="6535485"/>
                  <a:pt x="4638907" y="6534991"/>
                  <a:pt x="4634341" y="6532892"/>
                </a:cubicBezTo>
                <a:lnTo>
                  <a:pt x="4620441" y="6526536"/>
                </a:lnTo>
                <a:lnTo>
                  <a:pt x="4613392" y="6534631"/>
                </a:lnTo>
                <a:lnTo>
                  <a:pt x="4610126" y="6542982"/>
                </a:lnTo>
                <a:cubicBezTo>
                  <a:pt x="4611599" y="6544315"/>
                  <a:pt x="4612710" y="6545954"/>
                  <a:pt x="4613461" y="6547899"/>
                </a:cubicBezTo>
                <a:cubicBezTo>
                  <a:pt x="4612978" y="6549536"/>
                  <a:pt x="4612493" y="6551173"/>
                  <a:pt x="4612008" y="6552811"/>
                </a:cubicBezTo>
                <a:cubicBezTo>
                  <a:pt x="4617233" y="6556008"/>
                  <a:pt x="4623071" y="6558316"/>
                  <a:pt x="4625262" y="6564814"/>
                </a:cubicBezTo>
                <a:lnTo>
                  <a:pt x="4625646" y="6564981"/>
                </a:lnTo>
                <a:cubicBezTo>
                  <a:pt x="4635780" y="6553214"/>
                  <a:pt x="4647206" y="6552638"/>
                  <a:pt x="4659494" y="6562141"/>
                </a:cubicBezTo>
                <a:cubicBezTo>
                  <a:pt x="4662180" y="6563309"/>
                  <a:pt x="4664711" y="6563254"/>
                  <a:pt x="4667137" y="6562923"/>
                </a:cubicBezTo>
                <a:cubicBezTo>
                  <a:pt x="4676332" y="6556987"/>
                  <a:pt x="4683765" y="6545662"/>
                  <a:pt x="4697150" y="6552640"/>
                </a:cubicBezTo>
                <a:cubicBezTo>
                  <a:pt x="4708401" y="6550369"/>
                  <a:pt x="4719606" y="6547155"/>
                  <a:pt x="4730245" y="6553631"/>
                </a:cubicBezTo>
                <a:cubicBezTo>
                  <a:pt x="4730605" y="6553325"/>
                  <a:pt x="4730858" y="6552741"/>
                  <a:pt x="4731027" y="6552354"/>
                </a:cubicBezTo>
                <a:cubicBezTo>
                  <a:pt x="4732747" y="6551022"/>
                  <a:pt x="4734213" y="6550272"/>
                  <a:pt x="4736063" y="6549692"/>
                </a:cubicBezTo>
                <a:cubicBezTo>
                  <a:pt x="4737086" y="6543667"/>
                  <a:pt x="4737698" y="6534922"/>
                  <a:pt x="4740291" y="6534201"/>
                </a:cubicBezTo>
                <a:cubicBezTo>
                  <a:pt x="4749370" y="6531679"/>
                  <a:pt x="4751845" y="6540149"/>
                  <a:pt x="4756436" y="6545844"/>
                </a:cubicBezTo>
                <a:cubicBezTo>
                  <a:pt x="4760007" y="6543930"/>
                  <a:pt x="4763768" y="6542099"/>
                  <a:pt x="4768110" y="6542602"/>
                </a:cubicBezTo>
                <a:cubicBezTo>
                  <a:pt x="4775733" y="6537137"/>
                  <a:pt x="4783271" y="6531865"/>
                  <a:pt x="4792335" y="6525179"/>
                </a:cubicBezTo>
                <a:cubicBezTo>
                  <a:pt x="4797683" y="6540676"/>
                  <a:pt x="4795993" y="6563970"/>
                  <a:pt x="4823868" y="6550215"/>
                </a:cubicBezTo>
                <a:cubicBezTo>
                  <a:pt x="4829455" y="6547330"/>
                  <a:pt x="4833720" y="6563742"/>
                  <a:pt x="4835473" y="6572822"/>
                </a:cubicBezTo>
                <a:lnTo>
                  <a:pt x="4835135" y="6573599"/>
                </a:lnTo>
                <a:cubicBezTo>
                  <a:pt x="4825294" y="6597277"/>
                  <a:pt x="4815260" y="6620872"/>
                  <a:pt x="4805228" y="6644466"/>
                </a:cubicBezTo>
                <a:cubicBezTo>
                  <a:pt x="4802125" y="6652129"/>
                  <a:pt x="4798164" y="6657568"/>
                  <a:pt x="4788749" y="6655091"/>
                </a:cubicBezTo>
                <a:cubicBezTo>
                  <a:pt x="4788749" y="6655091"/>
                  <a:pt x="4788020" y="6653618"/>
                  <a:pt x="4788020" y="6653618"/>
                </a:cubicBezTo>
                <a:cubicBezTo>
                  <a:pt x="4783662" y="6654727"/>
                  <a:pt x="4775980" y="6655083"/>
                  <a:pt x="4775243" y="6657305"/>
                </a:cubicBezTo>
                <a:cubicBezTo>
                  <a:pt x="4764690" y="6691533"/>
                  <a:pt x="4727005" y="6679072"/>
                  <a:pt x="4707315" y="6697080"/>
                </a:cubicBezTo>
                <a:cubicBezTo>
                  <a:pt x="4706064" y="6698384"/>
                  <a:pt x="4702143" y="6696911"/>
                  <a:pt x="4699312" y="6696604"/>
                </a:cubicBezTo>
                <a:cubicBezTo>
                  <a:pt x="4696432" y="6701128"/>
                  <a:pt x="4693362" y="6705568"/>
                  <a:pt x="4690374" y="6709815"/>
                </a:cubicBezTo>
                <a:cubicBezTo>
                  <a:pt x="4672223" y="6683899"/>
                  <a:pt x="4648333" y="6706319"/>
                  <a:pt x="4627678" y="6702419"/>
                </a:cubicBezTo>
                <a:cubicBezTo>
                  <a:pt x="4627678" y="6702419"/>
                  <a:pt x="4627657" y="6701949"/>
                  <a:pt x="4627657" y="6701949"/>
                </a:cubicBezTo>
                <a:cubicBezTo>
                  <a:pt x="4621597" y="6710634"/>
                  <a:pt x="4618774" y="6726043"/>
                  <a:pt x="4602398" y="6715456"/>
                </a:cubicBezTo>
                <a:cubicBezTo>
                  <a:pt x="4597402" y="6716979"/>
                  <a:pt x="4592321" y="6718697"/>
                  <a:pt x="4587241" y="6720417"/>
                </a:cubicBezTo>
                <a:cubicBezTo>
                  <a:pt x="4585925" y="6728162"/>
                  <a:pt x="4584609" y="6735907"/>
                  <a:pt x="4583485" y="6743737"/>
                </a:cubicBezTo>
                <a:cubicBezTo>
                  <a:pt x="4586538" y="6760314"/>
                  <a:pt x="4572602" y="6761417"/>
                  <a:pt x="4562978" y="6766243"/>
                </a:cubicBezTo>
                <a:cubicBezTo>
                  <a:pt x="4559623" y="6768712"/>
                  <a:pt x="4556461" y="6771264"/>
                  <a:pt x="4553107" y="6773733"/>
                </a:cubicBezTo>
                <a:cubicBezTo>
                  <a:pt x="4545013" y="6785000"/>
                  <a:pt x="4544822" y="6798550"/>
                  <a:pt x="4542736" y="6811737"/>
                </a:cubicBezTo>
                <a:cubicBezTo>
                  <a:pt x="4546475" y="6809435"/>
                  <a:pt x="4550212" y="6807133"/>
                  <a:pt x="4553950" y="6804830"/>
                </a:cubicBezTo>
                <a:cubicBezTo>
                  <a:pt x="4530857" y="6843771"/>
                  <a:pt x="4484797" y="6854241"/>
                  <a:pt x="4455017" y="6884959"/>
                </a:cubicBezTo>
                <a:cubicBezTo>
                  <a:pt x="4436431" y="6888890"/>
                  <a:pt x="4417760" y="6893016"/>
                  <a:pt x="4399174" y="6896949"/>
                </a:cubicBezTo>
                <a:cubicBezTo>
                  <a:pt x="4390390" y="6905606"/>
                  <a:pt x="4382229" y="6915458"/>
                  <a:pt x="4368485" y="6916644"/>
                </a:cubicBezTo>
                <a:cubicBezTo>
                  <a:pt x="4366360" y="6917337"/>
                  <a:pt x="4364126" y="6917752"/>
                  <a:pt x="4361809" y="6918361"/>
                </a:cubicBezTo>
                <a:cubicBezTo>
                  <a:pt x="4316767" y="6947989"/>
                  <a:pt x="4266069" y="6965450"/>
                  <a:pt x="4215479" y="6983191"/>
                </a:cubicBezTo>
                <a:cubicBezTo>
                  <a:pt x="4201294" y="6992734"/>
                  <a:pt x="4186833" y="7002388"/>
                  <a:pt x="4172372" y="7012042"/>
                </a:cubicBezTo>
                <a:cubicBezTo>
                  <a:pt x="4170098" y="7019371"/>
                  <a:pt x="4163895" y="7023143"/>
                  <a:pt x="4158077" y="7027082"/>
                </a:cubicBezTo>
                <a:cubicBezTo>
                  <a:pt x="4124953" y="7023537"/>
                  <a:pt x="4093895" y="7033597"/>
                  <a:pt x="4062270" y="7039716"/>
                </a:cubicBezTo>
                <a:cubicBezTo>
                  <a:pt x="4061141" y="7059094"/>
                  <a:pt x="4050247" y="7053202"/>
                  <a:pt x="4039784" y="7048420"/>
                </a:cubicBezTo>
                <a:cubicBezTo>
                  <a:pt x="4039528" y="7068411"/>
                  <a:pt x="4030364" y="7071126"/>
                  <a:pt x="4014800" y="7061816"/>
                </a:cubicBezTo>
                <a:cubicBezTo>
                  <a:pt x="4009550" y="7063923"/>
                  <a:pt x="4004493" y="7066114"/>
                  <a:pt x="3999327" y="7068026"/>
                </a:cubicBezTo>
                <a:cubicBezTo>
                  <a:pt x="3998652" y="7069581"/>
                  <a:pt x="3998168" y="7071219"/>
                  <a:pt x="3997960" y="7072746"/>
                </a:cubicBezTo>
                <a:cubicBezTo>
                  <a:pt x="4001717" y="7076690"/>
                  <a:pt x="4002482" y="7082800"/>
                  <a:pt x="3998360" y="7084935"/>
                </a:cubicBezTo>
                <a:cubicBezTo>
                  <a:pt x="3988545" y="7089677"/>
                  <a:pt x="3991036" y="7077128"/>
                  <a:pt x="3986112" y="7074294"/>
                </a:cubicBezTo>
                <a:cubicBezTo>
                  <a:pt x="3983410" y="7074736"/>
                  <a:pt x="3980901" y="7075263"/>
                  <a:pt x="3978199" y="7075705"/>
                </a:cubicBezTo>
                <a:cubicBezTo>
                  <a:pt x="3973356" y="7078451"/>
                  <a:pt x="3968320" y="7081113"/>
                  <a:pt x="3963563" y="7083665"/>
                </a:cubicBezTo>
                <a:cubicBezTo>
                  <a:pt x="3959555" y="7088160"/>
                  <a:pt x="3954773" y="7090240"/>
                  <a:pt x="3948681" y="7088516"/>
                </a:cubicBezTo>
                <a:cubicBezTo>
                  <a:pt x="3943709" y="7090511"/>
                  <a:pt x="3938628" y="7092230"/>
                  <a:pt x="3933547" y="7093949"/>
                </a:cubicBezTo>
                <a:cubicBezTo>
                  <a:pt x="3928340" y="7102774"/>
                  <a:pt x="3921680" y="7102882"/>
                  <a:pt x="3914255" y="7096880"/>
                </a:cubicBezTo>
                <a:cubicBezTo>
                  <a:pt x="3910804" y="7095379"/>
                  <a:pt x="3907350" y="7093878"/>
                  <a:pt x="3903899" y="7092377"/>
                </a:cubicBezTo>
                <a:cubicBezTo>
                  <a:pt x="3900277" y="7091263"/>
                  <a:pt x="3896657" y="7090151"/>
                  <a:pt x="3893035" y="7089038"/>
                </a:cubicBezTo>
                <a:cubicBezTo>
                  <a:pt x="3889382" y="7091146"/>
                  <a:pt x="3885643" y="7093448"/>
                  <a:pt x="3882098" y="7095834"/>
                </a:cubicBezTo>
                <a:cubicBezTo>
                  <a:pt x="3871455" y="7108767"/>
                  <a:pt x="3851558" y="7095262"/>
                  <a:pt x="3841475" y="7110054"/>
                </a:cubicBezTo>
                <a:cubicBezTo>
                  <a:pt x="3838989" y="7111053"/>
                  <a:pt x="3836502" y="7112051"/>
                  <a:pt x="3833824" y="7112965"/>
                </a:cubicBezTo>
                <a:cubicBezTo>
                  <a:pt x="3829578" y="7116433"/>
                  <a:pt x="3824928" y="7119263"/>
                  <a:pt x="3818797" y="7118675"/>
                </a:cubicBezTo>
                <a:cubicBezTo>
                  <a:pt x="3811422" y="7121476"/>
                  <a:pt x="3803962" y="7124470"/>
                  <a:pt x="3796501" y="7127464"/>
                </a:cubicBezTo>
                <a:cubicBezTo>
                  <a:pt x="3792173" y="7144759"/>
                  <a:pt x="3781752" y="7146697"/>
                  <a:pt x="3767575" y="7138914"/>
                </a:cubicBezTo>
                <a:cubicBezTo>
                  <a:pt x="3771550" y="7157048"/>
                  <a:pt x="3764190" y="7158237"/>
                  <a:pt x="3750482" y="7150427"/>
                </a:cubicBezTo>
                <a:cubicBezTo>
                  <a:pt x="3749806" y="7151981"/>
                  <a:pt x="3748746" y="7153369"/>
                  <a:pt x="3747196" y="7154312"/>
                </a:cubicBezTo>
                <a:cubicBezTo>
                  <a:pt x="3746818" y="7156228"/>
                  <a:pt x="3746633" y="7158227"/>
                  <a:pt x="3746256" y="7160142"/>
                </a:cubicBezTo>
                <a:cubicBezTo>
                  <a:pt x="3750612" y="7164809"/>
                  <a:pt x="3753502" y="7170226"/>
                  <a:pt x="3752356" y="7177582"/>
                </a:cubicBezTo>
                <a:cubicBezTo>
                  <a:pt x="3743783" y="7178938"/>
                  <a:pt x="3742515" y="7168220"/>
                  <a:pt x="3735534" y="7167495"/>
                </a:cubicBezTo>
                <a:cubicBezTo>
                  <a:pt x="3734236" y="7167855"/>
                  <a:pt x="3732916" y="7167743"/>
                  <a:pt x="3731490" y="7167353"/>
                </a:cubicBezTo>
                <a:cubicBezTo>
                  <a:pt x="3727160" y="7171015"/>
                  <a:pt x="3722746" y="7174873"/>
                  <a:pt x="3718524" y="7178812"/>
                </a:cubicBezTo>
                <a:cubicBezTo>
                  <a:pt x="3716272" y="7186613"/>
                  <a:pt x="3710298" y="7195106"/>
                  <a:pt x="3704060" y="7194241"/>
                </a:cubicBezTo>
                <a:cubicBezTo>
                  <a:pt x="3671380" y="7190196"/>
                  <a:pt x="3656525" y="7222784"/>
                  <a:pt x="3627676" y="7229878"/>
                </a:cubicBezTo>
                <a:cubicBezTo>
                  <a:pt x="3614961" y="7232896"/>
                  <a:pt x="3597935" y="7245825"/>
                  <a:pt x="3581481" y="7251147"/>
                </a:cubicBezTo>
                <a:cubicBezTo>
                  <a:pt x="3576953" y="7252644"/>
                  <a:pt x="3571093" y="7249864"/>
                  <a:pt x="3565790" y="7248944"/>
                </a:cubicBezTo>
                <a:cubicBezTo>
                  <a:pt x="3563740" y="7253135"/>
                  <a:pt x="3561581" y="7257050"/>
                  <a:pt x="3556027" y="7256713"/>
                </a:cubicBezTo>
                <a:cubicBezTo>
                  <a:pt x="3554290" y="7259655"/>
                  <a:pt x="3552278" y="7262707"/>
                  <a:pt x="3550543" y="7265650"/>
                </a:cubicBezTo>
                <a:cubicBezTo>
                  <a:pt x="3542808" y="7296021"/>
                  <a:pt x="3509204" y="7301971"/>
                  <a:pt x="3493171" y="7325728"/>
                </a:cubicBezTo>
                <a:cubicBezTo>
                  <a:pt x="3486690" y="7335387"/>
                  <a:pt x="3479262" y="7321528"/>
                  <a:pt x="3475491" y="7313418"/>
                </a:cubicBezTo>
                <a:cubicBezTo>
                  <a:pt x="3465392" y="7329822"/>
                  <a:pt x="3445810" y="7328700"/>
                  <a:pt x="3431280" y="7336937"/>
                </a:cubicBezTo>
                <a:cubicBezTo>
                  <a:pt x="3430305" y="7338131"/>
                  <a:pt x="3428947" y="7339157"/>
                  <a:pt x="3426906" y="7339655"/>
                </a:cubicBezTo>
                <a:cubicBezTo>
                  <a:pt x="3414232" y="7349394"/>
                  <a:pt x="3404802" y="7334894"/>
                  <a:pt x="3393460" y="7335277"/>
                </a:cubicBezTo>
                <a:cubicBezTo>
                  <a:pt x="3384064" y="7358456"/>
                  <a:pt x="3368390" y="7354643"/>
                  <a:pt x="3351314" y="7345136"/>
                </a:cubicBezTo>
                <a:cubicBezTo>
                  <a:pt x="3344699" y="7346188"/>
                  <a:pt x="3338000" y="7347434"/>
                  <a:pt x="3331492" y="7348763"/>
                </a:cubicBezTo>
                <a:cubicBezTo>
                  <a:pt x="3313192" y="7362524"/>
                  <a:pt x="3291150" y="7357096"/>
                  <a:pt x="3270837" y="7360277"/>
                </a:cubicBezTo>
                <a:cubicBezTo>
                  <a:pt x="3265988" y="7360941"/>
                  <a:pt x="3259912" y="7357605"/>
                  <a:pt x="3257169" y="7364962"/>
                </a:cubicBezTo>
                <a:cubicBezTo>
                  <a:pt x="3262178" y="7367602"/>
                  <a:pt x="3268046" y="7372465"/>
                  <a:pt x="3265081" y="7377183"/>
                </a:cubicBezTo>
                <a:cubicBezTo>
                  <a:pt x="3261695" y="7382873"/>
                  <a:pt x="3256288" y="7375900"/>
                  <a:pt x="3251709" y="7374371"/>
                </a:cubicBezTo>
                <a:cubicBezTo>
                  <a:pt x="3238163" y="7377723"/>
                  <a:pt x="3230039" y="7392211"/>
                  <a:pt x="3215121" y="7392425"/>
                </a:cubicBezTo>
                <a:cubicBezTo>
                  <a:pt x="3216018" y="7393508"/>
                  <a:pt x="3216256" y="7394536"/>
                  <a:pt x="3215472" y="7395813"/>
                </a:cubicBezTo>
                <a:cubicBezTo>
                  <a:pt x="3230282" y="7408954"/>
                  <a:pt x="3246253" y="7405270"/>
                  <a:pt x="3266861" y="7394593"/>
                </a:cubicBezTo>
                <a:cubicBezTo>
                  <a:pt x="3248234" y="7432704"/>
                  <a:pt x="3217924" y="7450483"/>
                  <a:pt x="3191157" y="7471653"/>
                </a:cubicBezTo>
                <a:cubicBezTo>
                  <a:pt x="3195767" y="7475737"/>
                  <a:pt x="3200483" y="7480099"/>
                  <a:pt x="3205092" y="7484183"/>
                </a:cubicBezTo>
                <a:cubicBezTo>
                  <a:pt x="3219482" y="7478888"/>
                  <a:pt x="3232643" y="7461736"/>
                  <a:pt x="3249300" y="7480072"/>
                </a:cubicBezTo>
                <a:cubicBezTo>
                  <a:pt x="3261532" y="7478691"/>
                  <a:pt x="3259206" y="7463584"/>
                  <a:pt x="3269130" y="7459120"/>
                </a:cubicBezTo>
                <a:cubicBezTo>
                  <a:pt x="3278521" y="7461125"/>
                  <a:pt x="3276611" y="7476007"/>
                  <a:pt x="3287975" y="7476096"/>
                </a:cubicBezTo>
                <a:cubicBezTo>
                  <a:pt x="3288273" y="7449192"/>
                  <a:pt x="3314739" y="7447069"/>
                  <a:pt x="3329616" y="7434362"/>
                </a:cubicBezTo>
                <a:cubicBezTo>
                  <a:pt x="3344301" y="7421570"/>
                  <a:pt x="3342710" y="7443059"/>
                  <a:pt x="3349005" y="7449033"/>
                </a:cubicBezTo>
                <a:cubicBezTo>
                  <a:pt x="3350579" y="7448562"/>
                  <a:pt x="3352091" y="7448757"/>
                  <a:pt x="3353626" y="7449425"/>
                </a:cubicBezTo>
                <a:cubicBezTo>
                  <a:pt x="3361181" y="7423135"/>
                  <a:pt x="3394636" y="7423820"/>
                  <a:pt x="3405244" y="7400476"/>
                </a:cubicBezTo>
                <a:cubicBezTo>
                  <a:pt x="3405413" y="7400088"/>
                  <a:pt x="3413446" y="7403119"/>
                  <a:pt x="3417835" y="7404566"/>
                </a:cubicBezTo>
                <a:cubicBezTo>
                  <a:pt x="3433934" y="7401631"/>
                  <a:pt x="3449380" y="7400725"/>
                  <a:pt x="3458514" y="7381821"/>
                </a:cubicBezTo>
                <a:cubicBezTo>
                  <a:pt x="3463968" y="7370330"/>
                  <a:pt x="3466202" y="7383548"/>
                  <a:pt x="3468470" y="7387770"/>
                </a:cubicBezTo>
                <a:cubicBezTo>
                  <a:pt x="3479093" y="7382222"/>
                  <a:pt x="3488987" y="7375204"/>
                  <a:pt x="3500169" y="7371517"/>
                </a:cubicBezTo>
                <a:cubicBezTo>
                  <a:pt x="3509332" y="7368803"/>
                  <a:pt x="3521973" y="7362284"/>
                  <a:pt x="3527451" y="7378530"/>
                </a:cubicBezTo>
                <a:cubicBezTo>
                  <a:pt x="3541582" y="7385368"/>
                  <a:pt x="3541363" y="7363322"/>
                  <a:pt x="3553201" y="7365468"/>
                </a:cubicBezTo>
                <a:cubicBezTo>
                  <a:pt x="3570339" y="7374307"/>
                  <a:pt x="3569605" y="7384386"/>
                  <a:pt x="3556493" y="7396705"/>
                </a:cubicBezTo>
                <a:cubicBezTo>
                  <a:pt x="3530608" y="7420568"/>
                  <a:pt x="3507628" y="7448236"/>
                  <a:pt x="3469488" y="7453602"/>
                </a:cubicBezTo>
                <a:cubicBezTo>
                  <a:pt x="3462214" y="7454596"/>
                  <a:pt x="3459623" y="7449541"/>
                  <a:pt x="3454828" y="7447456"/>
                </a:cubicBezTo>
                <a:cubicBezTo>
                  <a:pt x="3425540" y="7492252"/>
                  <a:pt x="3379500" y="7508968"/>
                  <a:pt x="3330508" y="7520934"/>
                </a:cubicBezTo>
                <a:cubicBezTo>
                  <a:pt x="3323901" y="7537700"/>
                  <a:pt x="3303906" y="7533857"/>
                  <a:pt x="3293096" y="7547178"/>
                </a:cubicBezTo>
                <a:cubicBezTo>
                  <a:pt x="3265348" y="7581091"/>
                  <a:pt x="3228237" y="7601920"/>
                  <a:pt x="3184251" y="7608670"/>
                </a:cubicBezTo>
                <a:cubicBezTo>
                  <a:pt x="3178188" y="7609499"/>
                  <a:pt x="3170691" y="7613631"/>
                  <a:pt x="3166835" y="7605717"/>
                </a:cubicBezTo>
                <a:cubicBezTo>
                  <a:pt x="3164626" y="7600829"/>
                  <a:pt x="3169531" y="7597417"/>
                  <a:pt x="3173845" y="7595364"/>
                </a:cubicBezTo>
                <a:cubicBezTo>
                  <a:pt x="3168706" y="7591974"/>
                  <a:pt x="3163745" y="7584502"/>
                  <a:pt x="3157794" y="7593466"/>
                </a:cubicBezTo>
                <a:cubicBezTo>
                  <a:pt x="3152096" y="7601849"/>
                  <a:pt x="3143970" y="7602705"/>
                  <a:pt x="3135537" y="7601117"/>
                </a:cubicBezTo>
                <a:cubicBezTo>
                  <a:pt x="3121613" y="7598526"/>
                  <a:pt x="3115134" y="7602410"/>
                  <a:pt x="3107262" y="7616316"/>
                </a:cubicBezTo>
                <a:cubicBezTo>
                  <a:pt x="3089084" y="7648152"/>
                  <a:pt x="3058073" y="7653382"/>
                  <a:pt x="3024253" y="7645144"/>
                </a:cubicBezTo>
                <a:cubicBezTo>
                  <a:pt x="3018420" y="7650693"/>
                  <a:pt x="3043278" y="7671671"/>
                  <a:pt x="3013977" y="7665628"/>
                </a:cubicBezTo>
                <a:cubicBezTo>
                  <a:pt x="2997042" y="7666813"/>
                  <a:pt x="2983284" y="7650199"/>
                  <a:pt x="2965280" y="7656465"/>
                </a:cubicBezTo>
                <a:cubicBezTo>
                  <a:pt x="2960820" y="7659377"/>
                  <a:pt x="2956094" y="7658708"/>
                  <a:pt x="2951490" y="7656707"/>
                </a:cubicBezTo>
                <a:cubicBezTo>
                  <a:pt x="2938848" y="7649592"/>
                  <a:pt x="2929176" y="7612575"/>
                  <a:pt x="2938089" y="7604667"/>
                </a:cubicBezTo>
                <a:cubicBezTo>
                  <a:pt x="2946724" y="7596870"/>
                  <a:pt x="2955037" y="7607648"/>
                  <a:pt x="2956301" y="7610508"/>
                </a:cubicBezTo>
                <a:cubicBezTo>
                  <a:pt x="2967440" y="7633143"/>
                  <a:pt x="2975397" y="7619044"/>
                  <a:pt x="2984325" y="7609526"/>
                </a:cubicBezTo>
                <a:cubicBezTo>
                  <a:pt x="2964452" y="7610124"/>
                  <a:pt x="2965916" y="7595743"/>
                  <a:pt x="2965278" y="7582526"/>
                </a:cubicBezTo>
                <a:cubicBezTo>
                  <a:pt x="2963913" y="7581471"/>
                  <a:pt x="2962823" y="7580303"/>
                  <a:pt x="2961267" y="7579165"/>
                </a:cubicBezTo>
                <a:cubicBezTo>
                  <a:pt x="2952640" y="7583268"/>
                  <a:pt x="2945047" y="7577655"/>
                  <a:pt x="2936998" y="7576236"/>
                </a:cubicBezTo>
                <a:cubicBezTo>
                  <a:pt x="2937947" y="7580344"/>
                  <a:pt x="2939005" y="7584733"/>
                  <a:pt x="2939869" y="7589036"/>
                </a:cubicBezTo>
                <a:cubicBezTo>
                  <a:pt x="2920358" y="7583555"/>
                  <a:pt x="2905297" y="7611895"/>
                  <a:pt x="2884541" y="7596167"/>
                </a:cubicBezTo>
                <a:cubicBezTo>
                  <a:pt x="2859222" y="7590933"/>
                  <a:pt x="2835221" y="7605217"/>
                  <a:pt x="2809564" y="7600761"/>
                </a:cubicBezTo>
                <a:cubicBezTo>
                  <a:pt x="2796214" y="7598420"/>
                  <a:pt x="2783552" y="7585058"/>
                  <a:pt x="2768607" y="7596349"/>
                </a:cubicBezTo>
                <a:cubicBezTo>
                  <a:pt x="2727299" y="7602184"/>
                  <a:pt x="2685399" y="7609379"/>
                  <a:pt x="2646661" y="7586754"/>
                </a:cubicBezTo>
                <a:cubicBezTo>
                  <a:pt x="2620948" y="7571413"/>
                  <a:pt x="2591020" y="7575727"/>
                  <a:pt x="2560064" y="7564576"/>
                </a:cubicBezTo>
                <a:cubicBezTo>
                  <a:pt x="2582445" y="7582859"/>
                  <a:pt x="2572083" y="7589904"/>
                  <a:pt x="2555330" y="7594865"/>
                </a:cubicBezTo>
                <a:cubicBezTo>
                  <a:pt x="2552382" y="7597973"/>
                  <a:pt x="2551527" y="7603609"/>
                  <a:pt x="2545374" y="7602549"/>
                </a:cubicBezTo>
                <a:cubicBezTo>
                  <a:pt x="2531296" y="7598738"/>
                  <a:pt x="2523288" y="7590404"/>
                  <a:pt x="2517326" y="7575796"/>
                </a:cubicBezTo>
                <a:cubicBezTo>
                  <a:pt x="2512008" y="7562854"/>
                  <a:pt x="2507199" y="7556604"/>
                  <a:pt x="2525900" y="7555033"/>
                </a:cubicBezTo>
                <a:cubicBezTo>
                  <a:pt x="2536005" y="7554344"/>
                  <a:pt x="2535073" y="7548623"/>
                  <a:pt x="2532085" y="7539237"/>
                </a:cubicBezTo>
                <a:cubicBezTo>
                  <a:pt x="2525228" y="7517770"/>
                  <a:pt x="2503901" y="7509651"/>
                  <a:pt x="2492398" y="7493097"/>
                </a:cubicBezTo>
                <a:cubicBezTo>
                  <a:pt x="2486382" y="7494869"/>
                  <a:pt x="2480495" y="7497393"/>
                  <a:pt x="2474456" y="7498694"/>
                </a:cubicBezTo>
                <a:cubicBezTo>
                  <a:pt x="2467780" y="7500412"/>
                  <a:pt x="2460030" y="7499351"/>
                  <a:pt x="2459474" y="7491716"/>
                </a:cubicBezTo>
                <a:cubicBezTo>
                  <a:pt x="2458658" y="7482582"/>
                  <a:pt x="2469037" y="7487558"/>
                  <a:pt x="2473367" y="7483894"/>
                </a:cubicBezTo>
                <a:cubicBezTo>
                  <a:pt x="2478102" y="7467239"/>
                  <a:pt x="2488139" y="7465135"/>
                  <a:pt x="2502231" y="7473111"/>
                </a:cubicBezTo>
                <a:lnTo>
                  <a:pt x="2502507" y="7473001"/>
                </a:lnTo>
                <a:cubicBezTo>
                  <a:pt x="2503981" y="7454926"/>
                  <a:pt x="2512931" y="7451654"/>
                  <a:pt x="2527811" y="7460438"/>
                </a:cubicBezTo>
                <a:cubicBezTo>
                  <a:pt x="2530107" y="7459356"/>
                  <a:pt x="2532210" y="7458191"/>
                  <a:pt x="2534421" y="7457303"/>
                </a:cubicBezTo>
                <a:cubicBezTo>
                  <a:pt x="2534963" y="7447142"/>
                  <a:pt x="2556575" y="7437826"/>
                  <a:pt x="2535855" y="7426735"/>
                </a:cubicBezTo>
                <a:lnTo>
                  <a:pt x="2535218" y="7427151"/>
                </a:lnTo>
                <a:cubicBezTo>
                  <a:pt x="2526929" y="7430477"/>
                  <a:pt x="2517952" y="7431195"/>
                  <a:pt x="2509969" y="7436964"/>
                </a:cubicBezTo>
                <a:cubicBezTo>
                  <a:pt x="2499628" y="7444484"/>
                  <a:pt x="2498091" y="7435959"/>
                  <a:pt x="2498616" y="7427407"/>
                </a:cubicBezTo>
                <a:cubicBezTo>
                  <a:pt x="2502724" y="7407475"/>
                  <a:pt x="2509384" y="7393734"/>
                  <a:pt x="2533601" y="7407271"/>
                </a:cubicBezTo>
                <a:cubicBezTo>
                  <a:pt x="2548076" y="7415414"/>
                  <a:pt x="2554180" y="7394039"/>
                  <a:pt x="2567377" y="7395157"/>
                </a:cubicBezTo>
                <a:cubicBezTo>
                  <a:pt x="2578550" y="7395163"/>
                  <a:pt x="2589084" y="7381954"/>
                  <a:pt x="2600465" y="7394064"/>
                </a:cubicBezTo>
                <a:cubicBezTo>
                  <a:pt x="2616919" y="7388744"/>
                  <a:pt x="2633372" y="7383423"/>
                  <a:pt x="2649827" y="7378101"/>
                </a:cubicBezTo>
                <a:cubicBezTo>
                  <a:pt x="2669989" y="7354291"/>
                  <a:pt x="2698004" y="7370633"/>
                  <a:pt x="2721539" y="7364233"/>
                </a:cubicBezTo>
                <a:cubicBezTo>
                  <a:pt x="2749176" y="7355225"/>
                  <a:pt x="2768009" y="7334996"/>
                  <a:pt x="2786243" y="7314043"/>
                </a:cubicBezTo>
                <a:cubicBezTo>
                  <a:pt x="2798327" y="7299891"/>
                  <a:pt x="2801304" y="7285704"/>
                  <a:pt x="2785979" y="7271645"/>
                </a:cubicBezTo>
                <a:cubicBezTo>
                  <a:pt x="2772841" y="7262004"/>
                  <a:pt x="2773052" y="7254702"/>
                  <a:pt x="2789551" y="7250323"/>
                </a:cubicBezTo>
                <a:cubicBezTo>
                  <a:pt x="2800394" y="7247416"/>
                  <a:pt x="2809428" y="7243950"/>
                  <a:pt x="2804532" y="7230036"/>
                </a:cubicBezTo>
                <a:cubicBezTo>
                  <a:pt x="2803758" y="7227621"/>
                  <a:pt x="2802984" y="7225204"/>
                  <a:pt x="2802211" y="7222789"/>
                </a:cubicBezTo>
                <a:cubicBezTo>
                  <a:pt x="2791158" y="7213592"/>
                  <a:pt x="2778710" y="7233826"/>
                  <a:pt x="2768050" y="7221102"/>
                </a:cubicBezTo>
                <a:cubicBezTo>
                  <a:pt x="2753132" y="7240724"/>
                  <a:pt x="2738590" y="7211756"/>
                  <a:pt x="2723722" y="7220771"/>
                </a:cubicBezTo>
                <a:cubicBezTo>
                  <a:pt x="2707838" y="7237893"/>
                  <a:pt x="2707838" y="7237893"/>
                  <a:pt x="2701360" y="7228143"/>
                </a:cubicBezTo>
                <a:cubicBezTo>
                  <a:pt x="2686558" y="7224942"/>
                  <a:pt x="2668307" y="7233872"/>
                  <a:pt x="2657758" y="7215653"/>
                </a:cubicBezTo>
                <a:cubicBezTo>
                  <a:pt x="2653574" y="7218454"/>
                  <a:pt x="2653468" y="7231808"/>
                  <a:pt x="2648107" y="7225781"/>
                </a:cubicBezTo>
                <a:cubicBezTo>
                  <a:pt x="2631896" y="7206946"/>
                  <a:pt x="2610982" y="7215181"/>
                  <a:pt x="2592031" y="7211560"/>
                </a:cubicBezTo>
                <a:cubicBezTo>
                  <a:pt x="2589844" y="7212919"/>
                  <a:pt x="2585936" y="7215610"/>
                  <a:pt x="2585637" y="7215249"/>
                </a:cubicBezTo>
                <a:cubicBezTo>
                  <a:pt x="2576112" y="7204637"/>
                  <a:pt x="2569584" y="7186087"/>
                  <a:pt x="2550445" y="7203873"/>
                </a:cubicBezTo>
                <a:cubicBezTo>
                  <a:pt x="2549555" y="7204872"/>
                  <a:pt x="2544033" y="7201314"/>
                  <a:pt x="2544656" y="7196732"/>
                </a:cubicBezTo>
                <a:cubicBezTo>
                  <a:pt x="2535222" y="7188010"/>
                  <a:pt x="2528787" y="7198612"/>
                  <a:pt x="2523882" y="7202025"/>
                </a:cubicBezTo>
                <a:cubicBezTo>
                  <a:pt x="2512184" y="7210570"/>
                  <a:pt x="2513792" y="7201102"/>
                  <a:pt x="2511730" y="7195354"/>
                </a:cubicBezTo>
                <a:cubicBezTo>
                  <a:pt x="2502809" y="7193321"/>
                  <a:pt x="2494076" y="7191373"/>
                  <a:pt x="2485239" y="7189146"/>
                </a:cubicBezTo>
                <a:cubicBezTo>
                  <a:pt x="2487841" y="7184733"/>
                  <a:pt x="2490660" y="7180876"/>
                  <a:pt x="2496017" y="7179046"/>
                </a:cubicBezTo>
                <a:cubicBezTo>
                  <a:pt x="2501819" y="7176717"/>
                  <a:pt x="2500102" y="7172274"/>
                  <a:pt x="2497833" y="7168053"/>
                </a:cubicBezTo>
                <a:cubicBezTo>
                  <a:pt x="2493509" y="7160165"/>
                  <a:pt x="2491267" y="7164273"/>
                  <a:pt x="2486407" y="7168629"/>
                </a:cubicBezTo>
                <a:cubicBezTo>
                  <a:pt x="2475077" y="7178951"/>
                  <a:pt x="2480202" y="7164545"/>
                  <a:pt x="2477341" y="7161683"/>
                </a:cubicBezTo>
                <a:cubicBezTo>
                  <a:pt x="2473059" y="7160513"/>
                  <a:pt x="2469585" y="7158539"/>
                  <a:pt x="2470079" y="7153209"/>
                </a:cubicBezTo>
                <a:cubicBezTo>
                  <a:pt x="2462956" y="7148610"/>
                  <a:pt x="2456759" y="7143720"/>
                  <a:pt x="2453663" y="7137666"/>
                </a:cubicBezTo>
                <a:lnTo>
                  <a:pt x="2452987" y="7134350"/>
                </a:lnTo>
                <a:lnTo>
                  <a:pt x="2356373" y="7101410"/>
                </a:lnTo>
                <a:lnTo>
                  <a:pt x="2353502" y="7105313"/>
                </a:lnTo>
                <a:cubicBezTo>
                  <a:pt x="2351727" y="7107689"/>
                  <a:pt x="2349436" y="7108368"/>
                  <a:pt x="2345108" y="7102327"/>
                </a:cubicBezTo>
                <a:cubicBezTo>
                  <a:pt x="2335181" y="7112566"/>
                  <a:pt x="2330048" y="7111258"/>
                  <a:pt x="2330086" y="7096487"/>
                </a:cubicBezTo>
                <a:cubicBezTo>
                  <a:pt x="2327598" y="7083852"/>
                  <a:pt x="2316880" y="7099062"/>
                  <a:pt x="2312940" y="7091341"/>
                </a:cubicBezTo>
                <a:cubicBezTo>
                  <a:pt x="2312345" y="7098475"/>
                  <a:pt x="2321249" y="7107893"/>
                  <a:pt x="2309622" y="7112079"/>
                </a:cubicBezTo>
                <a:cubicBezTo>
                  <a:pt x="2303244" y="7114158"/>
                  <a:pt x="2293252" y="7117206"/>
                  <a:pt x="2289166" y="7110345"/>
                </a:cubicBezTo>
                <a:cubicBezTo>
                  <a:pt x="2284290" y="7102680"/>
                  <a:pt x="2269414" y="7095979"/>
                  <a:pt x="2281268" y="7082881"/>
                </a:cubicBezTo>
                <a:cubicBezTo>
                  <a:pt x="2278752" y="7081325"/>
                  <a:pt x="2276344" y="7080046"/>
                  <a:pt x="2274019" y="7078574"/>
                </a:cubicBezTo>
                <a:cubicBezTo>
                  <a:pt x="2240034" y="7078581"/>
                  <a:pt x="2205330" y="7073424"/>
                  <a:pt x="2174238" y="7092481"/>
                </a:cubicBezTo>
                <a:cubicBezTo>
                  <a:pt x="2167122" y="7096781"/>
                  <a:pt x="2165129" y="7092448"/>
                  <a:pt x="2162156" y="7087226"/>
                </a:cubicBezTo>
                <a:cubicBezTo>
                  <a:pt x="2155201" y="7075423"/>
                  <a:pt x="2144666" y="7075000"/>
                  <a:pt x="2133230" y="7079269"/>
                </a:cubicBezTo>
                <a:cubicBezTo>
                  <a:pt x="2127909" y="7085734"/>
                  <a:pt x="2125775" y="7103752"/>
                  <a:pt x="2113308" y="7084698"/>
                </a:cubicBezTo>
                <a:cubicBezTo>
                  <a:pt x="2108394" y="7091804"/>
                  <a:pt x="2105660" y="7095468"/>
                  <a:pt x="2098476" y="7084718"/>
                </a:cubicBezTo>
                <a:cubicBezTo>
                  <a:pt x="2091292" y="7073968"/>
                  <a:pt x="2075949" y="7067296"/>
                  <a:pt x="2065355" y="7075398"/>
                </a:cubicBezTo>
                <a:cubicBezTo>
                  <a:pt x="2049136" y="7087521"/>
                  <a:pt x="2051329" y="7074612"/>
                  <a:pt x="2048601" y="7066724"/>
                </a:cubicBezTo>
                <a:cubicBezTo>
                  <a:pt x="2048341" y="7065226"/>
                  <a:pt x="2048081" y="7063726"/>
                  <a:pt x="2047821" y="7062226"/>
                </a:cubicBezTo>
                <a:cubicBezTo>
                  <a:pt x="2043932" y="7043900"/>
                  <a:pt x="2025548" y="7057854"/>
                  <a:pt x="2015805" y="7052462"/>
                </a:cubicBezTo>
                <a:cubicBezTo>
                  <a:pt x="2010354" y="7044546"/>
                  <a:pt x="1995873" y="7061586"/>
                  <a:pt x="1993734" y="7044480"/>
                </a:cubicBezTo>
                <a:cubicBezTo>
                  <a:pt x="1989508" y="7040563"/>
                  <a:pt x="1985281" y="7036646"/>
                  <a:pt x="1981055" y="7032729"/>
                </a:cubicBezTo>
                <a:cubicBezTo>
                  <a:pt x="1970351" y="7032694"/>
                  <a:pt x="1960876" y="7044517"/>
                  <a:pt x="1949233" y="7036680"/>
                </a:cubicBezTo>
                <a:cubicBezTo>
                  <a:pt x="1939800" y="7055222"/>
                  <a:pt x="1923402" y="7057795"/>
                  <a:pt x="1905308" y="7056396"/>
                </a:cubicBezTo>
                <a:cubicBezTo>
                  <a:pt x="1891919" y="7055193"/>
                  <a:pt x="1893366" y="7048198"/>
                  <a:pt x="1898680" y="7039650"/>
                </a:cubicBezTo>
                <a:cubicBezTo>
                  <a:pt x="1899588" y="7037040"/>
                  <a:pt x="1900218" y="7034542"/>
                  <a:pt x="1900848" y="7032043"/>
                </a:cubicBezTo>
                <a:cubicBezTo>
                  <a:pt x="1893170" y="7026625"/>
                  <a:pt x="1873062" y="7034054"/>
                  <a:pt x="1883179" y="7010265"/>
                </a:cubicBezTo>
                <a:cubicBezTo>
                  <a:pt x="1886622" y="7001826"/>
                  <a:pt x="1867359" y="7007311"/>
                  <a:pt x="1859557" y="7003227"/>
                </a:cubicBezTo>
                <a:cubicBezTo>
                  <a:pt x="1856973" y="7000255"/>
                  <a:pt x="1854388" y="6997282"/>
                  <a:pt x="1851996" y="6994393"/>
                </a:cubicBezTo>
                <a:cubicBezTo>
                  <a:pt x="1829499" y="6993159"/>
                  <a:pt x="1810104" y="7003669"/>
                  <a:pt x="1789589" y="7010460"/>
                </a:cubicBezTo>
                <a:cubicBezTo>
                  <a:pt x="1785851" y="7012762"/>
                  <a:pt x="1781921" y="7014982"/>
                  <a:pt x="1777992" y="7017200"/>
                </a:cubicBezTo>
                <a:cubicBezTo>
                  <a:pt x="1774878" y="7028554"/>
                  <a:pt x="1785658" y="7045720"/>
                  <a:pt x="1796232" y="7045004"/>
                </a:cubicBezTo>
                <a:cubicBezTo>
                  <a:pt x="1802784" y="7044619"/>
                  <a:pt x="1806336" y="7050091"/>
                  <a:pt x="1804277" y="7052200"/>
                </a:cubicBezTo>
                <a:cubicBezTo>
                  <a:pt x="1792593" y="7064909"/>
                  <a:pt x="1811615" y="7064171"/>
                  <a:pt x="1811772" y="7073250"/>
                </a:cubicBezTo>
                <a:cubicBezTo>
                  <a:pt x="1791770" y="7067325"/>
                  <a:pt x="1776315" y="7085557"/>
                  <a:pt x="1756558" y="7082742"/>
                </a:cubicBezTo>
                <a:lnTo>
                  <a:pt x="1757979" y="7081049"/>
                </a:lnTo>
                <a:cubicBezTo>
                  <a:pt x="1757234" y="7081187"/>
                  <a:pt x="1756489" y="7081326"/>
                  <a:pt x="1755554" y="7081380"/>
                </a:cubicBezTo>
                <a:cubicBezTo>
                  <a:pt x="1755852" y="7081742"/>
                  <a:pt x="1756343" y="7082186"/>
                  <a:pt x="1756558" y="7082742"/>
                </a:cubicBezTo>
                <a:cubicBezTo>
                  <a:pt x="1759393" y="7090907"/>
                  <a:pt x="1765082" y="7099850"/>
                  <a:pt x="1758809" y="7107981"/>
                </a:cubicBezTo>
                <a:cubicBezTo>
                  <a:pt x="1750693" y="7118777"/>
                  <a:pt x="1741512" y="7109471"/>
                  <a:pt x="1735308" y="7105385"/>
                </a:cubicBezTo>
                <a:cubicBezTo>
                  <a:pt x="1723302" y="7097855"/>
                  <a:pt x="1710440" y="7101734"/>
                  <a:pt x="1704268" y="7108061"/>
                </a:cubicBezTo>
                <a:cubicBezTo>
                  <a:pt x="1687363" y="7125432"/>
                  <a:pt x="1661675" y="7104788"/>
                  <a:pt x="1646757" y="7124408"/>
                </a:cubicBezTo>
                <a:cubicBezTo>
                  <a:pt x="1646311" y="7124909"/>
                  <a:pt x="1643435" y="7123657"/>
                  <a:pt x="1641793" y="7122712"/>
                </a:cubicBezTo>
                <a:cubicBezTo>
                  <a:pt x="1618518" y="7111203"/>
                  <a:pt x="1618518" y="7111203"/>
                  <a:pt x="1615873" y="7136163"/>
                </a:cubicBezTo>
                <a:cubicBezTo>
                  <a:pt x="1615603" y="7138357"/>
                  <a:pt x="1612886" y="7140409"/>
                  <a:pt x="1611213" y="7142685"/>
                </a:cubicBezTo>
                <a:cubicBezTo>
                  <a:pt x="1592215" y="7124488"/>
                  <a:pt x="1555162" y="7123161"/>
                  <a:pt x="1536898" y="7141558"/>
                </a:cubicBezTo>
                <a:cubicBezTo>
                  <a:pt x="1524999" y="7153714"/>
                  <a:pt x="1518925" y="7130970"/>
                  <a:pt x="1507949" y="7138904"/>
                </a:cubicBezTo>
                <a:cubicBezTo>
                  <a:pt x="1505316" y="7140763"/>
                  <a:pt x="1499070" y="7137816"/>
                  <a:pt x="1494513" y="7136759"/>
                </a:cubicBezTo>
                <a:cubicBezTo>
                  <a:pt x="1484163" y="7134337"/>
                  <a:pt x="1487258" y="7144001"/>
                  <a:pt x="1486674" y="7147443"/>
                </a:cubicBezTo>
                <a:cubicBezTo>
                  <a:pt x="1485280" y="7157465"/>
                  <a:pt x="1491836" y="7151306"/>
                  <a:pt x="1495174" y="7150447"/>
                </a:cubicBezTo>
                <a:cubicBezTo>
                  <a:pt x="1504913" y="7147982"/>
                  <a:pt x="1514736" y="7145323"/>
                  <a:pt x="1512893" y="7161620"/>
                </a:cubicBezTo>
                <a:cubicBezTo>
                  <a:pt x="1512133" y="7163367"/>
                  <a:pt x="1512393" y="7164868"/>
                  <a:pt x="1513590" y="7166313"/>
                </a:cubicBezTo>
                <a:cubicBezTo>
                  <a:pt x="1522522" y="7164651"/>
                  <a:pt x="1525667" y="7169485"/>
                  <a:pt x="1524074" y="7177342"/>
                </a:cubicBezTo>
                <a:cubicBezTo>
                  <a:pt x="1522796" y="7183948"/>
                  <a:pt x="1519884" y="7191692"/>
                  <a:pt x="1511790" y="7189328"/>
                </a:cubicBezTo>
                <a:cubicBezTo>
                  <a:pt x="1484377" y="7181565"/>
                  <a:pt x="1454522" y="7195154"/>
                  <a:pt x="1428465" y="7178506"/>
                </a:cubicBezTo>
                <a:cubicBezTo>
                  <a:pt x="1420550" y="7185693"/>
                  <a:pt x="1404836" y="7183018"/>
                  <a:pt x="1403992" y="7198595"/>
                </a:cubicBezTo>
                <a:cubicBezTo>
                  <a:pt x="1398414" y="7197786"/>
                  <a:pt x="1387454" y="7204110"/>
                  <a:pt x="1388140" y="7198863"/>
                </a:cubicBezTo>
                <a:cubicBezTo>
                  <a:pt x="1392401" y="7160743"/>
                  <a:pt x="1366189" y="7175916"/>
                  <a:pt x="1348886" y="7175322"/>
                </a:cubicBezTo>
                <a:cubicBezTo>
                  <a:pt x="1359115" y="7206342"/>
                  <a:pt x="1358056" y="7207730"/>
                  <a:pt x="1315041" y="7219061"/>
                </a:cubicBezTo>
                <a:cubicBezTo>
                  <a:pt x="1308947" y="7223111"/>
                  <a:pt x="1302817" y="7222525"/>
                  <a:pt x="1296825" y="7218995"/>
                </a:cubicBezTo>
                <a:cubicBezTo>
                  <a:pt x="1284379" y="7219821"/>
                  <a:pt x="1272940" y="7216233"/>
                  <a:pt x="1261839" y="7211866"/>
                </a:cubicBezTo>
                <a:cubicBezTo>
                  <a:pt x="1256300" y="7209921"/>
                  <a:pt x="1251853" y="7203365"/>
                  <a:pt x="1245088" y="7211052"/>
                </a:cubicBezTo>
                <a:cubicBezTo>
                  <a:pt x="1238770" y="7218240"/>
                  <a:pt x="1228915" y="7224119"/>
                  <a:pt x="1220847" y="7216452"/>
                </a:cubicBezTo>
                <a:cubicBezTo>
                  <a:pt x="1212778" y="7208784"/>
                  <a:pt x="1231065" y="7204491"/>
                  <a:pt x="1227057" y="7195353"/>
                </a:cubicBezTo>
                <a:cubicBezTo>
                  <a:pt x="1222220" y="7186550"/>
                  <a:pt x="1230961" y="7184805"/>
                  <a:pt x="1234884" y="7180504"/>
                </a:cubicBezTo>
                <a:cubicBezTo>
                  <a:pt x="1235338" y="7176312"/>
                  <a:pt x="1231152" y="7171256"/>
                  <a:pt x="1229923" y="7173032"/>
                </a:cubicBezTo>
                <a:cubicBezTo>
                  <a:pt x="1215686" y="7193182"/>
                  <a:pt x="1194532" y="7192530"/>
                  <a:pt x="1173422" y="7192824"/>
                </a:cubicBezTo>
                <a:cubicBezTo>
                  <a:pt x="1166017" y="7193070"/>
                  <a:pt x="1165056" y="7198428"/>
                  <a:pt x="1164201" y="7204063"/>
                </a:cubicBezTo>
                <a:cubicBezTo>
                  <a:pt x="1165313" y="7205702"/>
                  <a:pt x="1166425" y="7207341"/>
                  <a:pt x="1167537" y="7208980"/>
                </a:cubicBezTo>
                <a:cubicBezTo>
                  <a:pt x="1170206" y="7211758"/>
                  <a:pt x="1172874" y="7214535"/>
                  <a:pt x="1175351" y="7217231"/>
                </a:cubicBezTo>
                <a:cubicBezTo>
                  <a:pt x="1205930" y="7230298"/>
                  <a:pt x="1236509" y="7243366"/>
                  <a:pt x="1267088" y="7256433"/>
                </a:cubicBezTo>
                <a:cubicBezTo>
                  <a:pt x="1276379" y="7260242"/>
                  <a:pt x="1285123" y="7266355"/>
                  <a:pt x="1295944" y="7262974"/>
                </a:cubicBezTo>
                <a:cubicBezTo>
                  <a:pt x="1315885" y="7250158"/>
                  <a:pt x="1303613" y="7272086"/>
                  <a:pt x="1308921" y="7275088"/>
                </a:cubicBezTo>
                <a:cubicBezTo>
                  <a:pt x="1307953" y="7278364"/>
                  <a:pt x="1306792" y="7281556"/>
                  <a:pt x="1305716" y="7284554"/>
                </a:cubicBezTo>
                <a:cubicBezTo>
                  <a:pt x="1302457" y="7283136"/>
                  <a:pt x="1299473" y="7281607"/>
                  <a:pt x="1296296" y="7279995"/>
                </a:cubicBezTo>
                <a:cubicBezTo>
                  <a:pt x="1294430" y="7282188"/>
                  <a:pt x="1291037" y="7285795"/>
                  <a:pt x="1291037" y="7285795"/>
                </a:cubicBezTo>
                <a:cubicBezTo>
                  <a:pt x="1266669" y="7265263"/>
                  <a:pt x="1225174" y="7278870"/>
                  <a:pt x="1207719" y="7244015"/>
                </a:cubicBezTo>
                <a:cubicBezTo>
                  <a:pt x="1204913" y="7238404"/>
                  <a:pt x="1196634" y="7238039"/>
                  <a:pt x="1189918" y="7240896"/>
                </a:cubicBezTo>
                <a:cubicBezTo>
                  <a:pt x="1179972" y="7244888"/>
                  <a:pt x="1168702" y="7240910"/>
                  <a:pt x="1164724" y="7234327"/>
                </a:cubicBezTo>
                <a:cubicBezTo>
                  <a:pt x="1154903" y="7217580"/>
                  <a:pt x="1144579" y="7223488"/>
                  <a:pt x="1133043" y="7229560"/>
                </a:cubicBezTo>
                <a:cubicBezTo>
                  <a:pt x="1129188" y="7235278"/>
                  <a:pt x="1128990" y="7246746"/>
                  <a:pt x="1117008" y="7239686"/>
                </a:cubicBezTo>
                <a:cubicBezTo>
                  <a:pt x="1108332" y="7234989"/>
                  <a:pt x="1100132" y="7245980"/>
                  <a:pt x="1091434" y="7240809"/>
                </a:cubicBezTo>
                <a:cubicBezTo>
                  <a:pt x="1082932" y="7237807"/>
                  <a:pt x="1070035" y="7237049"/>
                  <a:pt x="1066845" y="7231272"/>
                </a:cubicBezTo>
                <a:cubicBezTo>
                  <a:pt x="1061256" y="7220523"/>
                  <a:pt x="1054688" y="7222518"/>
                  <a:pt x="1046775" y="7223930"/>
                </a:cubicBezTo>
                <a:cubicBezTo>
                  <a:pt x="1032717" y="7226365"/>
                  <a:pt x="1046653" y="7238896"/>
                  <a:pt x="1038033" y="7245082"/>
                </a:cubicBezTo>
                <a:cubicBezTo>
                  <a:pt x="1023938" y="7229249"/>
                  <a:pt x="1003823" y="7234594"/>
                  <a:pt x="985516" y="7232641"/>
                </a:cubicBezTo>
                <a:cubicBezTo>
                  <a:pt x="985409" y="7232362"/>
                  <a:pt x="985409" y="7232362"/>
                  <a:pt x="985409" y="7232362"/>
                </a:cubicBezTo>
                <a:cubicBezTo>
                  <a:pt x="969716" y="7235936"/>
                  <a:pt x="962520" y="7261920"/>
                  <a:pt x="940688" y="7249190"/>
                </a:cubicBezTo>
                <a:cubicBezTo>
                  <a:pt x="936765" y="7253491"/>
                  <a:pt x="932734" y="7257515"/>
                  <a:pt x="928897" y="7261622"/>
                </a:cubicBezTo>
                <a:cubicBezTo>
                  <a:pt x="906932" y="7253919"/>
                  <a:pt x="888870" y="7268706"/>
                  <a:pt x="868940" y="7272055"/>
                </a:cubicBezTo>
                <a:cubicBezTo>
                  <a:pt x="865039" y="7276827"/>
                  <a:pt x="860567" y="7275576"/>
                  <a:pt x="855687" y="7273685"/>
                </a:cubicBezTo>
                <a:cubicBezTo>
                  <a:pt x="845757" y="7276067"/>
                  <a:pt x="835089" y="7280670"/>
                  <a:pt x="828090" y="7267922"/>
                </a:cubicBezTo>
                <a:cubicBezTo>
                  <a:pt x="804872" y="7280931"/>
                  <a:pt x="789918" y="7262873"/>
                  <a:pt x="774455" y="7251758"/>
                </a:cubicBezTo>
                <a:cubicBezTo>
                  <a:pt x="757840" y="7240143"/>
                  <a:pt x="745532" y="7238026"/>
                  <a:pt x="735318" y="7257844"/>
                </a:cubicBezTo>
                <a:cubicBezTo>
                  <a:pt x="739700" y="7270841"/>
                  <a:pt x="727601" y="7267196"/>
                  <a:pt x="722229" y="7270636"/>
                </a:cubicBezTo>
                <a:cubicBezTo>
                  <a:pt x="718312" y="7277020"/>
                  <a:pt x="714239" y="7274324"/>
                  <a:pt x="710036" y="7270879"/>
                </a:cubicBezTo>
                <a:cubicBezTo>
                  <a:pt x="699303" y="7281924"/>
                  <a:pt x="681151" y="7275415"/>
                  <a:pt x="670211" y="7287987"/>
                </a:cubicBezTo>
                <a:cubicBezTo>
                  <a:pt x="665504" y="7293565"/>
                  <a:pt x="658824" y="7287425"/>
                  <a:pt x="658382" y="7282149"/>
                </a:cubicBezTo>
                <a:cubicBezTo>
                  <a:pt x="657650" y="7272820"/>
                  <a:pt x="653609" y="7266903"/>
                  <a:pt x="645021" y="7269869"/>
                </a:cubicBezTo>
                <a:cubicBezTo>
                  <a:pt x="634860" y="7273306"/>
                  <a:pt x="633720" y="7282746"/>
                  <a:pt x="638969" y="7294271"/>
                </a:cubicBezTo>
                <a:cubicBezTo>
                  <a:pt x="628828" y="7290323"/>
                  <a:pt x="625654" y="7282936"/>
                  <a:pt x="621760" y="7276159"/>
                </a:cubicBezTo>
                <a:cubicBezTo>
                  <a:pt x="612655" y="7270350"/>
                  <a:pt x="609291" y="7276513"/>
                  <a:pt x="605014" y="7283200"/>
                </a:cubicBezTo>
                <a:cubicBezTo>
                  <a:pt x="601774" y="7288029"/>
                  <a:pt x="598692" y="7296163"/>
                  <a:pt x="591089" y="7294244"/>
                </a:cubicBezTo>
                <a:cubicBezTo>
                  <a:pt x="581399" y="7291877"/>
                  <a:pt x="586674" y="7284467"/>
                  <a:pt x="587038" y="7278386"/>
                </a:cubicBezTo>
                <a:cubicBezTo>
                  <a:pt x="587441" y="7271168"/>
                  <a:pt x="579759" y="7271525"/>
                  <a:pt x="575940" y="7268246"/>
                </a:cubicBezTo>
                <a:cubicBezTo>
                  <a:pt x="570743" y="7273380"/>
                  <a:pt x="566506" y="7273155"/>
                  <a:pt x="563909" y="7266018"/>
                </a:cubicBezTo>
                <a:cubicBezTo>
                  <a:pt x="561527" y="7259436"/>
                  <a:pt x="564981" y="7255162"/>
                  <a:pt x="571258" y="7254889"/>
                </a:cubicBezTo>
                <a:cubicBezTo>
                  <a:pt x="578471" y="7254560"/>
                  <a:pt x="585583" y="7256035"/>
                  <a:pt x="592757" y="7256844"/>
                </a:cubicBezTo>
                <a:cubicBezTo>
                  <a:pt x="597031" y="7242298"/>
                  <a:pt x="605681" y="7252299"/>
                  <a:pt x="612771" y="7253302"/>
                </a:cubicBezTo>
                <a:cubicBezTo>
                  <a:pt x="611509" y="7244667"/>
                  <a:pt x="616059" y="7243643"/>
                  <a:pt x="623488" y="7243868"/>
                </a:cubicBezTo>
                <a:cubicBezTo>
                  <a:pt x="647642" y="7244438"/>
                  <a:pt x="670223" y="7231846"/>
                  <a:pt x="694837" y="7236080"/>
                </a:cubicBezTo>
                <a:cubicBezTo>
                  <a:pt x="704900" y="7228673"/>
                  <a:pt x="715575" y="7226153"/>
                  <a:pt x="728474" y="7226910"/>
                </a:cubicBezTo>
                <a:cubicBezTo>
                  <a:pt x="750120" y="7228005"/>
                  <a:pt x="770701" y="7222630"/>
                  <a:pt x="787207" y="7206703"/>
                </a:cubicBezTo>
                <a:cubicBezTo>
                  <a:pt x="744756" y="7181079"/>
                  <a:pt x="702389" y="7155260"/>
                  <a:pt x="651073" y="7152120"/>
                </a:cubicBezTo>
                <a:cubicBezTo>
                  <a:pt x="642408" y="7157363"/>
                  <a:pt x="637582" y="7152723"/>
                  <a:pt x="633750" y="7145281"/>
                </a:cubicBezTo>
                <a:cubicBezTo>
                  <a:pt x="638288" y="7140091"/>
                  <a:pt x="643959" y="7137012"/>
                  <a:pt x="650681" y="7136238"/>
                </a:cubicBezTo>
                <a:cubicBezTo>
                  <a:pt x="657196" y="7136992"/>
                  <a:pt x="661912" y="7127721"/>
                  <a:pt x="670241" y="7136889"/>
                </a:cubicBezTo>
                <a:cubicBezTo>
                  <a:pt x="681858" y="7150028"/>
                  <a:pt x="697424" y="7172972"/>
                  <a:pt x="709436" y="7135912"/>
                </a:cubicBezTo>
                <a:cubicBezTo>
                  <a:pt x="710004" y="7134079"/>
                  <a:pt x="717539" y="7134584"/>
                  <a:pt x="721645" y="7134059"/>
                </a:cubicBezTo>
                <a:cubicBezTo>
                  <a:pt x="732651" y="7128678"/>
                  <a:pt x="746799" y="7114500"/>
                  <a:pt x="745358" y="7142985"/>
                </a:cubicBezTo>
                <a:cubicBezTo>
                  <a:pt x="745196" y="7145456"/>
                  <a:pt x="752461" y="7148154"/>
                  <a:pt x="756151" y="7150683"/>
                </a:cubicBezTo>
                <a:cubicBezTo>
                  <a:pt x="763847" y="7148716"/>
                  <a:pt x="764396" y="7140636"/>
                  <a:pt x="768381" y="7135669"/>
                </a:cubicBezTo>
                <a:cubicBezTo>
                  <a:pt x="768092" y="7131615"/>
                  <a:pt x="767803" y="7127561"/>
                  <a:pt x="767512" y="7123507"/>
                </a:cubicBezTo>
                <a:cubicBezTo>
                  <a:pt x="762805" y="7115452"/>
                  <a:pt x="751630" y="7121222"/>
                  <a:pt x="746286" y="7113582"/>
                </a:cubicBezTo>
                <a:cubicBezTo>
                  <a:pt x="752175" y="7105284"/>
                  <a:pt x="760368" y="7111619"/>
                  <a:pt x="767174" y="7110652"/>
                </a:cubicBezTo>
                <a:cubicBezTo>
                  <a:pt x="774464" y="7108046"/>
                  <a:pt x="781671" y="7105634"/>
                  <a:pt x="788770" y="7102945"/>
                </a:cubicBezTo>
                <a:cubicBezTo>
                  <a:pt x="792798" y="7104696"/>
                  <a:pt x="796633" y="7106365"/>
                  <a:pt x="800469" y="7108033"/>
                </a:cubicBezTo>
                <a:cubicBezTo>
                  <a:pt x="799820" y="7104284"/>
                  <a:pt x="799360" y="7100619"/>
                  <a:pt x="798795" y="7096676"/>
                </a:cubicBezTo>
                <a:cubicBezTo>
                  <a:pt x="802103" y="7093263"/>
                  <a:pt x="805604" y="7089933"/>
                  <a:pt x="808914" y="7086520"/>
                </a:cubicBezTo>
                <a:cubicBezTo>
                  <a:pt x="808441" y="7078690"/>
                  <a:pt x="792413" y="7077265"/>
                  <a:pt x="800399" y="7065719"/>
                </a:cubicBezTo>
                <a:cubicBezTo>
                  <a:pt x="806051" y="7070026"/>
                  <a:pt x="811980" y="7074222"/>
                  <a:pt x="817826" y="7078612"/>
                </a:cubicBezTo>
                <a:cubicBezTo>
                  <a:pt x="817337" y="7072392"/>
                  <a:pt x="819726" y="7067424"/>
                  <a:pt x="823926" y="7063012"/>
                </a:cubicBezTo>
                <a:cubicBezTo>
                  <a:pt x="829153" y="7060433"/>
                  <a:pt x="828522" y="7049298"/>
                  <a:pt x="835211" y="7051745"/>
                </a:cubicBezTo>
                <a:cubicBezTo>
                  <a:pt x="843244" y="7054777"/>
                  <a:pt x="837308" y="7062131"/>
                  <a:pt x="835986" y="7067794"/>
                </a:cubicBezTo>
                <a:cubicBezTo>
                  <a:pt x="837136" y="7068295"/>
                  <a:pt x="838095" y="7068711"/>
                  <a:pt x="839054" y="7069129"/>
                </a:cubicBezTo>
                <a:cubicBezTo>
                  <a:pt x="838840" y="7068574"/>
                  <a:pt x="838541" y="7068213"/>
                  <a:pt x="838518" y="7067741"/>
                </a:cubicBezTo>
                <a:cubicBezTo>
                  <a:pt x="842616" y="7051500"/>
                  <a:pt x="835307" y="7028451"/>
                  <a:pt x="863092" y="7026439"/>
                </a:cubicBezTo>
                <a:cubicBezTo>
                  <a:pt x="865670" y="7027330"/>
                  <a:pt x="867443" y="7029025"/>
                  <a:pt x="869322" y="7030997"/>
                </a:cubicBezTo>
                <a:cubicBezTo>
                  <a:pt x="871648" y="7026695"/>
                  <a:pt x="853740" y="7009664"/>
                  <a:pt x="876625" y="7018924"/>
                </a:cubicBezTo>
                <a:cubicBezTo>
                  <a:pt x="885147" y="7022399"/>
                  <a:pt x="893330" y="7018794"/>
                  <a:pt x="901479" y="7018411"/>
                </a:cubicBezTo>
                <a:cubicBezTo>
                  <a:pt x="895480" y="6999166"/>
                  <a:pt x="883104" y="6995632"/>
                  <a:pt x="859965" y="7006363"/>
                </a:cubicBezTo>
                <a:cubicBezTo>
                  <a:pt x="853442" y="7009303"/>
                  <a:pt x="848101" y="7023155"/>
                  <a:pt x="839811" y="7012849"/>
                </a:cubicBezTo>
                <a:cubicBezTo>
                  <a:pt x="832013" y="7002988"/>
                  <a:pt x="832152" y="6986413"/>
                  <a:pt x="840918" y="6979365"/>
                </a:cubicBezTo>
                <a:cubicBezTo>
                  <a:pt x="853293" y="6969266"/>
                  <a:pt x="853266" y="6960936"/>
                  <a:pt x="850903" y="6946969"/>
                </a:cubicBezTo>
                <a:cubicBezTo>
                  <a:pt x="849249" y="6936085"/>
                  <a:pt x="854466" y="6923566"/>
                  <a:pt x="858516" y="6912156"/>
                </a:cubicBezTo>
                <a:cubicBezTo>
                  <a:pt x="858600" y="6911962"/>
                  <a:pt x="858961" y="6911657"/>
                  <a:pt x="859237" y="6911545"/>
                </a:cubicBezTo>
                <a:cubicBezTo>
                  <a:pt x="854982" y="6905074"/>
                  <a:pt x="849666" y="6899989"/>
                  <a:pt x="841449" y="6898958"/>
                </a:cubicBezTo>
                <a:cubicBezTo>
                  <a:pt x="840380" y="6904038"/>
                  <a:pt x="839119" y="6909034"/>
                  <a:pt x="837965" y="6914309"/>
                </a:cubicBezTo>
                <a:cubicBezTo>
                  <a:pt x="834789" y="6912698"/>
                  <a:pt x="829680" y="6911862"/>
                  <a:pt x="828907" y="6909445"/>
                </a:cubicBezTo>
                <a:cubicBezTo>
                  <a:pt x="826133" y="6900615"/>
                  <a:pt x="827640" y="6892952"/>
                  <a:pt x="838100" y="6889876"/>
                </a:cubicBezTo>
                <a:cubicBezTo>
                  <a:pt x="842245" y="6888213"/>
                  <a:pt x="848031" y="6887494"/>
                  <a:pt x="850319" y="6884331"/>
                </a:cubicBezTo>
                <a:cubicBezTo>
                  <a:pt x="855955" y="6876615"/>
                  <a:pt x="844347" y="6873414"/>
                  <a:pt x="843626" y="6874025"/>
                </a:cubicBezTo>
                <a:cubicBezTo>
                  <a:pt x="823997" y="6891368"/>
                  <a:pt x="820293" y="6838000"/>
                  <a:pt x="801076" y="6863838"/>
                </a:cubicBezTo>
                <a:cubicBezTo>
                  <a:pt x="794210" y="6873330"/>
                  <a:pt x="778845" y="6879819"/>
                  <a:pt x="765520" y="6872174"/>
                </a:cubicBezTo>
                <a:cubicBezTo>
                  <a:pt x="762436" y="6872451"/>
                  <a:pt x="759267" y="6872921"/>
                  <a:pt x="755990" y="6873114"/>
                </a:cubicBezTo>
                <a:cubicBezTo>
                  <a:pt x="755545" y="6873613"/>
                  <a:pt x="755077" y="6873641"/>
                  <a:pt x="754310" y="6873308"/>
                </a:cubicBezTo>
                <a:cubicBezTo>
                  <a:pt x="748215" y="6877357"/>
                  <a:pt x="742227" y="6881685"/>
                  <a:pt x="735834" y="6885374"/>
                </a:cubicBezTo>
                <a:cubicBezTo>
                  <a:pt x="730354" y="6888536"/>
                  <a:pt x="722384" y="6898472"/>
                  <a:pt x="718567" y="6889417"/>
                </a:cubicBezTo>
                <a:cubicBezTo>
                  <a:pt x="715156" y="6881004"/>
                  <a:pt x="700643" y="6873997"/>
                  <a:pt x="711814" y="6860371"/>
                </a:cubicBezTo>
                <a:cubicBezTo>
                  <a:pt x="727330" y="6841472"/>
                  <a:pt x="720149" y="6824948"/>
                  <a:pt x="701871" y="6811915"/>
                </a:cubicBezTo>
                <a:cubicBezTo>
                  <a:pt x="692934" y="6805718"/>
                  <a:pt x="695264" y="6795641"/>
                  <a:pt x="710981" y="6792541"/>
                </a:cubicBezTo>
                <a:cubicBezTo>
                  <a:pt x="745752" y="6785481"/>
                  <a:pt x="744938" y="6770569"/>
                  <a:pt x="731186" y="6742408"/>
                </a:cubicBezTo>
                <a:cubicBezTo>
                  <a:pt x="723583" y="6726856"/>
                  <a:pt x="739781" y="6741525"/>
                  <a:pt x="743965" y="6738723"/>
                </a:cubicBezTo>
                <a:cubicBezTo>
                  <a:pt x="748892" y="6735783"/>
                  <a:pt x="743173" y="6724285"/>
                  <a:pt x="752457" y="6726011"/>
                </a:cubicBezTo>
                <a:cubicBezTo>
                  <a:pt x="757759" y="6726931"/>
                  <a:pt x="756889" y="6734176"/>
                  <a:pt x="755819" y="6739258"/>
                </a:cubicBezTo>
                <a:cubicBezTo>
                  <a:pt x="773496" y="6757343"/>
                  <a:pt x="788471" y="6734973"/>
                  <a:pt x="804929" y="6737509"/>
                </a:cubicBezTo>
                <a:cubicBezTo>
                  <a:pt x="810168" y="6725461"/>
                  <a:pt x="794272" y="6719011"/>
                  <a:pt x="799963" y="6708547"/>
                </a:cubicBezTo>
                <a:cubicBezTo>
                  <a:pt x="795574" y="6707101"/>
                  <a:pt x="787335" y="6705596"/>
                  <a:pt x="787481" y="6704736"/>
                </a:cubicBezTo>
                <a:cubicBezTo>
                  <a:pt x="788689" y="6683079"/>
                  <a:pt x="789405" y="6660979"/>
                  <a:pt x="794703" y="6640408"/>
                </a:cubicBezTo>
                <a:cubicBezTo>
                  <a:pt x="795502" y="6637521"/>
                  <a:pt x="789992" y="6624496"/>
                  <a:pt x="806085" y="6619480"/>
                </a:cubicBezTo>
                <a:cubicBezTo>
                  <a:pt x="838931" y="6609504"/>
                  <a:pt x="825693" y="6642565"/>
                  <a:pt x="841589" y="6649015"/>
                </a:cubicBezTo>
                <a:cubicBezTo>
                  <a:pt x="845601" y="6638745"/>
                  <a:pt x="852579" y="6631612"/>
                  <a:pt x="865497" y="6638618"/>
                </a:cubicBezTo>
                <a:cubicBezTo>
                  <a:pt x="880034" y="6646094"/>
                  <a:pt x="876221" y="6631265"/>
                  <a:pt x="880098" y="6626020"/>
                </a:cubicBezTo>
                <a:cubicBezTo>
                  <a:pt x="880582" y="6624382"/>
                  <a:pt x="881257" y="6622828"/>
                  <a:pt x="881934" y="6621274"/>
                </a:cubicBezTo>
                <a:cubicBezTo>
                  <a:pt x="885574" y="6601368"/>
                  <a:pt x="904345" y="6609070"/>
                  <a:pt x="915605" y="6603107"/>
                </a:cubicBezTo>
                <a:cubicBezTo>
                  <a:pt x="921768" y="6600473"/>
                  <a:pt x="927161" y="6603281"/>
                  <a:pt x="932362" y="6606004"/>
                </a:cubicBezTo>
                <a:cubicBezTo>
                  <a:pt x="940060" y="6604037"/>
                  <a:pt x="941314" y="6596958"/>
                  <a:pt x="943741" y="6590851"/>
                </a:cubicBezTo>
                <a:cubicBezTo>
                  <a:pt x="942315" y="6590462"/>
                  <a:pt x="940995" y="6590349"/>
                  <a:pt x="939783" y="6590516"/>
                </a:cubicBezTo>
                <a:cubicBezTo>
                  <a:pt x="924371" y="6582427"/>
                  <a:pt x="916663" y="6574454"/>
                  <a:pt x="941367" y="6566943"/>
                </a:cubicBezTo>
                <a:cubicBezTo>
                  <a:pt x="932417" y="6556582"/>
                  <a:pt x="907625" y="6556429"/>
                  <a:pt x="919960" y="6533836"/>
                </a:cubicBezTo>
                <a:cubicBezTo>
                  <a:pt x="919079" y="6531142"/>
                  <a:pt x="918114" y="6528642"/>
                  <a:pt x="917233" y="6525948"/>
                </a:cubicBezTo>
                <a:cubicBezTo>
                  <a:pt x="896469" y="6527546"/>
                  <a:pt x="885070" y="6517044"/>
                  <a:pt x="880391" y="6497912"/>
                </a:cubicBezTo>
                <a:cubicBezTo>
                  <a:pt x="883518" y="6490722"/>
                  <a:pt x="888859" y="6490503"/>
                  <a:pt x="895227" y="6492118"/>
                </a:cubicBezTo>
                <a:cubicBezTo>
                  <a:pt x="886147" y="6467373"/>
                  <a:pt x="909281" y="6468192"/>
                  <a:pt x="917167" y="6472084"/>
                </a:cubicBezTo>
                <a:cubicBezTo>
                  <a:pt x="927738" y="6477143"/>
                  <a:pt x="934165" y="6470233"/>
                  <a:pt x="934050" y="6467873"/>
                </a:cubicBezTo>
                <a:cubicBezTo>
                  <a:pt x="931894" y="6438746"/>
                  <a:pt x="954678" y="6449810"/>
                  <a:pt x="967901" y="6445625"/>
                </a:cubicBezTo>
                <a:cubicBezTo>
                  <a:pt x="978914" y="6442327"/>
                  <a:pt x="994117" y="6451944"/>
                  <a:pt x="1000533" y="6435093"/>
                </a:cubicBezTo>
                <a:cubicBezTo>
                  <a:pt x="999629" y="6431928"/>
                  <a:pt x="998641" y="6428956"/>
                  <a:pt x="997736" y="6425791"/>
                </a:cubicBezTo>
                <a:cubicBezTo>
                  <a:pt x="986912" y="6421314"/>
                  <a:pt x="985581" y="6411262"/>
                  <a:pt x="983806" y="6401710"/>
                </a:cubicBezTo>
                <a:cubicBezTo>
                  <a:pt x="981315" y="6381217"/>
                  <a:pt x="988840" y="6371782"/>
                  <a:pt x="1009784" y="6379734"/>
                </a:cubicBezTo>
                <a:cubicBezTo>
                  <a:pt x="1021928" y="6384323"/>
                  <a:pt x="1024255" y="6380022"/>
                  <a:pt x="1021858" y="6369275"/>
                </a:cubicBezTo>
                <a:cubicBezTo>
                  <a:pt x="1019703" y="6367413"/>
                  <a:pt x="1016827" y="6366162"/>
                  <a:pt x="1015500" y="6363968"/>
                </a:cubicBezTo>
                <a:cubicBezTo>
                  <a:pt x="1009190" y="6353829"/>
                  <a:pt x="998717" y="6352741"/>
                  <a:pt x="990763" y="6361065"/>
                </a:cubicBezTo>
                <a:cubicBezTo>
                  <a:pt x="988790" y="6362981"/>
                  <a:pt x="983764" y="6361951"/>
                  <a:pt x="980212" y="6362254"/>
                </a:cubicBezTo>
                <a:cubicBezTo>
                  <a:pt x="975730" y="6364695"/>
                  <a:pt x="971246" y="6367135"/>
                  <a:pt x="966680" y="6369770"/>
                </a:cubicBezTo>
                <a:cubicBezTo>
                  <a:pt x="952511" y="6377703"/>
                  <a:pt x="938835" y="6366673"/>
                  <a:pt x="924049" y="6367635"/>
                </a:cubicBezTo>
                <a:cubicBezTo>
                  <a:pt x="908902" y="6368903"/>
                  <a:pt x="892907" y="6344849"/>
                  <a:pt x="880797" y="6377938"/>
                </a:cubicBezTo>
                <a:cubicBezTo>
                  <a:pt x="874151" y="6395844"/>
                  <a:pt x="853531" y="6369315"/>
                  <a:pt x="836154" y="6378856"/>
                </a:cubicBezTo>
                <a:cubicBezTo>
                  <a:pt x="841783" y="6369059"/>
                  <a:pt x="845868" y="6362287"/>
                  <a:pt x="850039" y="6355319"/>
                </a:cubicBezTo>
                <a:cubicBezTo>
                  <a:pt x="847731" y="6352237"/>
                  <a:pt x="845315" y="6348875"/>
                  <a:pt x="843007" y="6345791"/>
                </a:cubicBezTo>
                <a:cubicBezTo>
                  <a:pt x="839832" y="6344179"/>
                  <a:pt x="836570" y="6342761"/>
                  <a:pt x="833394" y="6341149"/>
                </a:cubicBezTo>
                <a:cubicBezTo>
                  <a:pt x="825718" y="6362996"/>
                  <a:pt x="808825" y="6357267"/>
                  <a:pt x="793111" y="6354592"/>
                </a:cubicBezTo>
                <a:cubicBezTo>
                  <a:pt x="784209" y="6358807"/>
                  <a:pt x="780791" y="6348310"/>
                  <a:pt x="773894" y="6347390"/>
                </a:cubicBezTo>
                <a:cubicBezTo>
                  <a:pt x="767949" y="6358438"/>
                  <a:pt x="743839" y="6358812"/>
                  <a:pt x="755185" y="6379920"/>
                </a:cubicBezTo>
                <a:cubicBezTo>
                  <a:pt x="755806" y="6381113"/>
                  <a:pt x="751974" y="6387304"/>
                  <a:pt x="745070" y="6384301"/>
                </a:cubicBezTo>
                <a:cubicBezTo>
                  <a:pt x="713763" y="6369761"/>
                  <a:pt x="713593" y="6370150"/>
                  <a:pt x="715650" y="6401082"/>
                </a:cubicBezTo>
                <a:cubicBezTo>
                  <a:pt x="709178" y="6393414"/>
                  <a:pt x="701152" y="6392465"/>
                  <a:pt x="693211" y="6391323"/>
                </a:cubicBezTo>
                <a:cubicBezTo>
                  <a:pt x="693126" y="6391517"/>
                  <a:pt x="693042" y="6391711"/>
                  <a:pt x="692957" y="6391906"/>
                </a:cubicBezTo>
                <a:cubicBezTo>
                  <a:pt x="692850" y="6391627"/>
                  <a:pt x="692850" y="6391627"/>
                  <a:pt x="692659" y="6391545"/>
                </a:cubicBezTo>
                <a:cubicBezTo>
                  <a:pt x="692438" y="6402538"/>
                  <a:pt x="691739" y="6403622"/>
                  <a:pt x="683960" y="6400008"/>
                </a:cubicBezTo>
                <a:cubicBezTo>
                  <a:pt x="672261" y="6394920"/>
                  <a:pt x="666222" y="6409854"/>
                  <a:pt x="655527" y="6406129"/>
                </a:cubicBezTo>
                <a:cubicBezTo>
                  <a:pt x="658435" y="6390525"/>
                  <a:pt x="644433" y="6390212"/>
                  <a:pt x="628423" y="6381401"/>
                </a:cubicBezTo>
                <a:cubicBezTo>
                  <a:pt x="654694" y="6384970"/>
                  <a:pt x="655245" y="6357483"/>
                  <a:pt x="674980" y="6359826"/>
                </a:cubicBezTo>
                <a:cubicBezTo>
                  <a:pt x="678295" y="6358496"/>
                  <a:pt x="681610" y="6357165"/>
                  <a:pt x="684926" y="6355834"/>
                </a:cubicBezTo>
                <a:cubicBezTo>
                  <a:pt x="686746" y="6352698"/>
                  <a:pt x="698533" y="6351816"/>
                  <a:pt x="687363" y="6346034"/>
                </a:cubicBezTo>
                <a:cubicBezTo>
                  <a:pt x="682845" y="6343838"/>
                  <a:pt x="674510" y="6346221"/>
                  <a:pt x="676825" y="6337755"/>
                </a:cubicBezTo>
                <a:cubicBezTo>
                  <a:pt x="679015" y="6330620"/>
                  <a:pt x="685835" y="6333817"/>
                  <a:pt x="691029" y="6334458"/>
                </a:cubicBezTo>
                <a:cubicBezTo>
                  <a:pt x="703313" y="6336104"/>
                  <a:pt x="715681" y="6337555"/>
                  <a:pt x="727966" y="6339200"/>
                </a:cubicBezTo>
                <a:cubicBezTo>
                  <a:pt x="732503" y="6334011"/>
                  <a:pt x="730874" y="6323598"/>
                  <a:pt x="741172" y="6322993"/>
                </a:cubicBezTo>
                <a:cubicBezTo>
                  <a:pt x="751784" y="6321139"/>
                  <a:pt x="755664" y="6329526"/>
                  <a:pt x="761216" y="6335638"/>
                </a:cubicBezTo>
                <a:cubicBezTo>
                  <a:pt x="764475" y="6337056"/>
                  <a:pt x="768013" y="6338363"/>
                  <a:pt x="771274" y="6339781"/>
                </a:cubicBezTo>
                <a:cubicBezTo>
                  <a:pt x="779272" y="6332399"/>
                  <a:pt x="788998" y="6325770"/>
                  <a:pt x="782912" y="6312494"/>
                </a:cubicBezTo>
                <a:cubicBezTo>
                  <a:pt x="776872" y="6313796"/>
                  <a:pt x="768928" y="6318427"/>
                  <a:pt x="765346" y="6316176"/>
                </a:cubicBezTo>
                <a:cubicBezTo>
                  <a:pt x="760782" y="6313038"/>
                  <a:pt x="766571" y="6306543"/>
                  <a:pt x="769259" y="6301936"/>
                </a:cubicBezTo>
                <a:cubicBezTo>
                  <a:pt x="773885" y="6304409"/>
                  <a:pt x="778510" y="6306884"/>
                  <a:pt x="783136" y="6309357"/>
                </a:cubicBezTo>
                <a:cubicBezTo>
                  <a:pt x="783536" y="6307913"/>
                  <a:pt x="784212" y="6306359"/>
                  <a:pt x="785379" y="6305250"/>
                </a:cubicBezTo>
                <a:cubicBezTo>
                  <a:pt x="796531" y="6299008"/>
                  <a:pt x="807576" y="6292490"/>
                  <a:pt x="817475" y="6306961"/>
                </a:cubicBezTo>
                <a:cubicBezTo>
                  <a:pt x="818118" y="6308627"/>
                  <a:pt x="818763" y="6310295"/>
                  <a:pt x="819215" y="6311877"/>
                </a:cubicBezTo>
                <a:cubicBezTo>
                  <a:pt x="837967" y="6313331"/>
                  <a:pt x="852912" y="6302040"/>
                  <a:pt x="869512" y="6295858"/>
                </a:cubicBezTo>
                <a:cubicBezTo>
                  <a:pt x="872851" y="6294998"/>
                  <a:pt x="878767" y="6295030"/>
                  <a:pt x="879167" y="6293587"/>
                </a:cubicBezTo>
                <a:cubicBezTo>
                  <a:pt x="885078" y="6272128"/>
                  <a:pt x="908817" y="6275751"/>
                  <a:pt x="920694" y="6263125"/>
                </a:cubicBezTo>
                <a:cubicBezTo>
                  <a:pt x="921623" y="6260987"/>
                  <a:pt x="922468" y="6259044"/>
                  <a:pt x="923207" y="6256823"/>
                </a:cubicBezTo>
                <a:cubicBezTo>
                  <a:pt x="917653" y="6250712"/>
                  <a:pt x="917205" y="6243354"/>
                  <a:pt x="920631" y="6236526"/>
                </a:cubicBezTo>
                <a:cubicBezTo>
                  <a:pt x="924163" y="6229975"/>
                  <a:pt x="928205" y="6235892"/>
                  <a:pt x="931932" y="6237282"/>
                </a:cubicBezTo>
                <a:cubicBezTo>
                  <a:pt x="934312" y="6236006"/>
                  <a:pt x="936691" y="6234731"/>
                  <a:pt x="939070" y="6233454"/>
                </a:cubicBezTo>
                <a:cubicBezTo>
                  <a:pt x="939854" y="6232177"/>
                  <a:pt x="940829" y="6230984"/>
                  <a:pt x="941421" y="6229624"/>
                </a:cubicBezTo>
                <a:cubicBezTo>
                  <a:pt x="954038" y="6222634"/>
                  <a:pt x="964985" y="6231554"/>
                  <a:pt x="976440" y="6233533"/>
                </a:cubicBezTo>
                <a:cubicBezTo>
                  <a:pt x="977200" y="6231783"/>
                  <a:pt x="977961" y="6230034"/>
                  <a:pt x="978529" y="6228203"/>
                </a:cubicBezTo>
                <a:cubicBezTo>
                  <a:pt x="991657" y="6214271"/>
                  <a:pt x="990717" y="6239510"/>
                  <a:pt x="1000026" y="6235933"/>
                </a:cubicBezTo>
                <a:cubicBezTo>
                  <a:pt x="1006145" y="6226580"/>
                  <a:pt x="1007999" y="6233855"/>
                  <a:pt x="1010759" y="6238522"/>
                </a:cubicBezTo>
                <a:cubicBezTo>
                  <a:pt x="1015918" y="6248159"/>
                  <a:pt x="1020992" y="6244358"/>
                  <a:pt x="1024717" y="6237891"/>
                </a:cubicBezTo>
                <a:cubicBezTo>
                  <a:pt x="1027213" y="6233200"/>
                  <a:pt x="1019691" y="6223228"/>
                  <a:pt x="1031930" y="6223929"/>
                </a:cubicBezTo>
                <a:cubicBezTo>
                  <a:pt x="1040592" y="6224462"/>
                  <a:pt x="1035915" y="6232596"/>
                  <a:pt x="1038246" y="6236150"/>
                </a:cubicBezTo>
                <a:cubicBezTo>
                  <a:pt x="1043057" y="6243441"/>
                  <a:pt x="1047945" y="6243083"/>
                  <a:pt x="1052825" y="6240844"/>
                </a:cubicBezTo>
                <a:lnTo>
                  <a:pt x="1066878" y="6234466"/>
                </a:lnTo>
                <a:lnTo>
                  <a:pt x="997266" y="6142871"/>
                </a:lnTo>
                <a:lnTo>
                  <a:pt x="997071" y="6142877"/>
                </a:lnTo>
                <a:cubicBezTo>
                  <a:pt x="995163" y="6140972"/>
                  <a:pt x="993422" y="6137896"/>
                  <a:pt x="991800" y="6136039"/>
                </a:cubicBezTo>
                <a:cubicBezTo>
                  <a:pt x="986994" y="6134738"/>
                  <a:pt x="983913" y="6132439"/>
                  <a:pt x="982277" y="6128924"/>
                </a:cubicBezTo>
                <a:lnTo>
                  <a:pt x="981902" y="6122654"/>
                </a:lnTo>
                <a:lnTo>
                  <a:pt x="958674" y="6092090"/>
                </a:lnTo>
                <a:lnTo>
                  <a:pt x="912525" y="6020146"/>
                </a:lnTo>
                <a:lnTo>
                  <a:pt x="901524" y="6026187"/>
                </a:lnTo>
                <a:cubicBezTo>
                  <a:pt x="892505" y="6028242"/>
                  <a:pt x="882698" y="6029292"/>
                  <a:pt x="873166" y="6033118"/>
                </a:cubicBezTo>
                <a:cubicBezTo>
                  <a:pt x="877638" y="6020737"/>
                  <a:pt x="891221" y="6016248"/>
                  <a:pt x="891780" y="6004475"/>
                </a:cubicBezTo>
                <a:cubicBezTo>
                  <a:pt x="891881" y="6002671"/>
                  <a:pt x="891982" y="6000865"/>
                  <a:pt x="892274" y="5999144"/>
                </a:cubicBezTo>
                <a:cubicBezTo>
                  <a:pt x="889205" y="5997810"/>
                  <a:pt x="886137" y="5996475"/>
                  <a:pt x="883068" y="5995141"/>
                </a:cubicBezTo>
                <a:cubicBezTo>
                  <a:pt x="876736" y="5998163"/>
                  <a:pt x="872534" y="6008350"/>
                  <a:pt x="863055" y="5998684"/>
                </a:cubicBezTo>
                <a:cubicBezTo>
                  <a:pt x="845975" y="5981320"/>
                  <a:pt x="831780" y="5980923"/>
                  <a:pt x="824630" y="6007851"/>
                </a:cubicBezTo>
                <a:cubicBezTo>
                  <a:pt x="824630" y="6007851"/>
                  <a:pt x="820264" y="6006876"/>
                  <a:pt x="817987" y="6006348"/>
                </a:cubicBezTo>
                <a:cubicBezTo>
                  <a:pt x="816250" y="6009290"/>
                  <a:pt x="814515" y="6012233"/>
                  <a:pt x="812864" y="6014979"/>
                </a:cubicBezTo>
                <a:cubicBezTo>
                  <a:pt x="781631" y="6003938"/>
                  <a:pt x="752416" y="6011335"/>
                  <a:pt x="723558" y="6024202"/>
                </a:cubicBezTo>
                <a:cubicBezTo>
                  <a:pt x="726862" y="6012930"/>
                  <a:pt x="736530" y="6001192"/>
                  <a:pt x="717734" y="5993018"/>
                </a:cubicBezTo>
                <a:cubicBezTo>
                  <a:pt x="713898" y="5991350"/>
                  <a:pt x="715000" y="5983048"/>
                  <a:pt x="718900" y="5978275"/>
                </a:cubicBezTo>
                <a:cubicBezTo>
                  <a:pt x="712952" y="5981464"/>
                  <a:pt x="706812" y="5984571"/>
                  <a:pt x="700119" y="5987899"/>
                </a:cubicBezTo>
                <a:cubicBezTo>
                  <a:pt x="698398" y="5975598"/>
                  <a:pt x="709775" y="5966219"/>
                  <a:pt x="703972" y="5954915"/>
                </a:cubicBezTo>
                <a:cubicBezTo>
                  <a:pt x="696739" y="5948997"/>
                  <a:pt x="700448" y="5944140"/>
                  <a:pt x="706266" y="5940202"/>
                </a:cubicBezTo>
                <a:cubicBezTo>
                  <a:pt x="709259" y="5938038"/>
                  <a:pt x="713304" y="5938179"/>
                  <a:pt x="715527" y="5941457"/>
                </a:cubicBezTo>
                <a:cubicBezTo>
                  <a:pt x="718072" y="5945566"/>
                  <a:pt x="718746" y="5949788"/>
                  <a:pt x="712537" y="5951477"/>
                </a:cubicBezTo>
                <a:cubicBezTo>
                  <a:pt x="718360" y="5969028"/>
                  <a:pt x="723888" y="5947403"/>
                  <a:pt x="729709" y="5951321"/>
                </a:cubicBezTo>
                <a:cubicBezTo>
                  <a:pt x="732281" y="5950129"/>
                  <a:pt x="735535" y="5949465"/>
                  <a:pt x="736848" y="5947495"/>
                </a:cubicBezTo>
                <a:cubicBezTo>
                  <a:pt x="741739" y="5939917"/>
                  <a:pt x="741939" y="5922675"/>
                  <a:pt x="754604" y="5930262"/>
                </a:cubicBezTo>
                <a:cubicBezTo>
                  <a:pt x="763303" y="5935431"/>
                  <a:pt x="766334" y="5951537"/>
                  <a:pt x="751788" y="5961385"/>
                </a:cubicBezTo>
                <a:cubicBezTo>
                  <a:pt x="749793" y="5962828"/>
                  <a:pt x="751239" y="5969465"/>
                  <a:pt x="751083" y="5974018"/>
                </a:cubicBezTo>
                <a:cubicBezTo>
                  <a:pt x="751275" y="5974102"/>
                  <a:pt x="751467" y="5974185"/>
                  <a:pt x="751659" y="5974269"/>
                </a:cubicBezTo>
                <a:cubicBezTo>
                  <a:pt x="751659" y="5974269"/>
                  <a:pt x="751659" y="5974269"/>
                  <a:pt x="751851" y="5974352"/>
                </a:cubicBezTo>
                <a:cubicBezTo>
                  <a:pt x="766966" y="5976304"/>
                  <a:pt x="776800" y="5969951"/>
                  <a:pt x="772471" y="5954206"/>
                </a:cubicBezTo>
                <a:cubicBezTo>
                  <a:pt x="770664" y="5947874"/>
                  <a:pt x="769991" y="5943654"/>
                  <a:pt x="773661" y="5939935"/>
                </a:cubicBezTo>
                <a:cubicBezTo>
                  <a:pt x="778689" y="5935190"/>
                  <a:pt x="785509" y="5938387"/>
                  <a:pt x="788606" y="5942277"/>
                </a:cubicBezTo>
                <a:cubicBezTo>
                  <a:pt x="805547" y="5962583"/>
                  <a:pt x="814708" y="5946235"/>
                  <a:pt x="823930" y="5934995"/>
                </a:cubicBezTo>
                <a:cubicBezTo>
                  <a:pt x="830238" y="5927571"/>
                  <a:pt x="836176" y="5919815"/>
                  <a:pt x="842809" y="5912822"/>
                </a:cubicBezTo>
                <a:lnTo>
                  <a:pt x="844054" y="5911871"/>
                </a:lnTo>
                <a:lnTo>
                  <a:pt x="792659" y="5816611"/>
                </a:lnTo>
                <a:lnTo>
                  <a:pt x="771802" y="5824675"/>
                </a:lnTo>
                <a:cubicBezTo>
                  <a:pt x="764288" y="5826713"/>
                  <a:pt x="756523" y="5827525"/>
                  <a:pt x="748250" y="5825833"/>
                </a:cubicBezTo>
                <a:cubicBezTo>
                  <a:pt x="748734" y="5824195"/>
                  <a:pt x="749134" y="5822752"/>
                  <a:pt x="749619" y="5821115"/>
                </a:cubicBezTo>
                <a:cubicBezTo>
                  <a:pt x="748074" y="5824139"/>
                  <a:pt x="746638" y="5827442"/>
                  <a:pt x="745201" y="5830746"/>
                </a:cubicBezTo>
                <a:cubicBezTo>
                  <a:pt x="743751" y="5829884"/>
                  <a:pt x="742217" y="5829216"/>
                  <a:pt x="740768" y="5828355"/>
                </a:cubicBezTo>
                <a:cubicBezTo>
                  <a:pt x="737569" y="5826271"/>
                  <a:pt x="731627" y="5831543"/>
                  <a:pt x="730433" y="5824324"/>
                </a:cubicBezTo>
                <a:cubicBezTo>
                  <a:pt x="723292" y="5820293"/>
                  <a:pt x="710576" y="5823312"/>
                  <a:pt x="710659" y="5809485"/>
                </a:cubicBezTo>
                <a:cubicBezTo>
                  <a:pt x="707376" y="5807596"/>
                  <a:pt x="704093" y="5805705"/>
                  <a:pt x="700917" y="5804093"/>
                </a:cubicBezTo>
                <a:cubicBezTo>
                  <a:pt x="699574" y="5803509"/>
                  <a:pt x="698340" y="5803203"/>
                  <a:pt x="696935" y="5803286"/>
                </a:cubicBezTo>
                <a:cubicBezTo>
                  <a:pt x="694556" y="5804562"/>
                  <a:pt x="692137" y="5806976"/>
                  <a:pt x="689966" y="5806725"/>
                </a:cubicBezTo>
                <a:cubicBezTo>
                  <a:pt x="679493" y="5805636"/>
                  <a:pt x="695542" y="5826941"/>
                  <a:pt x="679048" y="5819768"/>
                </a:cubicBezTo>
                <a:cubicBezTo>
                  <a:pt x="664940" y="5813401"/>
                  <a:pt x="671145" y="5803854"/>
                  <a:pt x="676053" y="5794666"/>
                </a:cubicBezTo>
                <a:cubicBezTo>
                  <a:pt x="675405" y="5785142"/>
                  <a:pt x="678323" y="5779480"/>
                  <a:pt x="689249" y="5782151"/>
                </a:cubicBezTo>
                <a:cubicBezTo>
                  <a:pt x="693201" y="5780405"/>
                  <a:pt x="697070" y="5778852"/>
                  <a:pt x="700939" y="5777300"/>
                </a:cubicBezTo>
                <a:cubicBezTo>
                  <a:pt x="702144" y="5775051"/>
                  <a:pt x="703265" y="5772997"/>
                  <a:pt x="704386" y="5770943"/>
                </a:cubicBezTo>
                <a:cubicBezTo>
                  <a:pt x="704594" y="5769416"/>
                  <a:pt x="703889" y="5768416"/>
                  <a:pt x="702355" y="5767749"/>
                </a:cubicBezTo>
                <a:cubicBezTo>
                  <a:pt x="682945" y="5760463"/>
                  <a:pt x="663527" y="5770503"/>
                  <a:pt x="644261" y="5768132"/>
                </a:cubicBezTo>
                <a:cubicBezTo>
                  <a:pt x="643776" y="5769769"/>
                  <a:pt x="642824" y="5771435"/>
                  <a:pt x="641765" y="5772823"/>
                </a:cubicBezTo>
                <a:cubicBezTo>
                  <a:pt x="620708" y="5789775"/>
                  <a:pt x="616894" y="5788579"/>
                  <a:pt x="603426" y="5762389"/>
                </a:cubicBezTo>
                <a:cubicBezTo>
                  <a:pt x="600065" y="5762776"/>
                  <a:pt x="596597" y="5762884"/>
                  <a:pt x="593128" y="5762993"/>
                </a:cubicBezTo>
                <a:cubicBezTo>
                  <a:pt x="595049" y="5758052"/>
                  <a:pt x="596886" y="5753306"/>
                  <a:pt x="598806" y="5748365"/>
                </a:cubicBezTo>
                <a:cubicBezTo>
                  <a:pt x="605906" y="5745676"/>
                  <a:pt x="613005" y="5742986"/>
                  <a:pt x="620188" y="5740103"/>
                </a:cubicBezTo>
                <a:cubicBezTo>
                  <a:pt x="630850" y="5733418"/>
                  <a:pt x="629347" y="5715897"/>
                  <a:pt x="644020" y="5712573"/>
                </a:cubicBezTo>
                <a:cubicBezTo>
                  <a:pt x="644539" y="5701940"/>
                  <a:pt x="642757" y="5690305"/>
                  <a:pt x="646322" y="5680534"/>
                </a:cubicBezTo>
                <a:cubicBezTo>
                  <a:pt x="652293" y="5664183"/>
                  <a:pt x="652499" y="5682064"/>
                  <a:pt x="655928" y="5683093"/>
                </a:cubicBezTo>
                <a:cubicBezTo>
                  <a:pt x="670208" y="5683296"/>
                  <a:pt x="677246" y="5694907"/>
                  <a:pt x="678001" y="5704708"/>
                </a:cubicBezTo>
                <a:cubicBezTo>
                  <a:pt x="680369" y="5740165"/>
                  <a:pt x="712362" y="5749458"/>
                  <a:pt x="732764" y="5767572"/>
                </a:cubicBezTo>
                <a:cubicBezTo>
                  <a:pt x="740019" y="5773963"/>
                  <a:pt x="750022" y="5780854"/>
                  <a:pt x="759894" y="5786997"/>
                </a:cubicBezTo>
                <a:lnTo>
                  <a:pt x="767041" y="5769131"/>
                </a:lnTo>
                <a:lnTo>
                  <a:pt x="754825" y="5746489"/>
                </a:lnTo>
                <a:cubicBezTo>
                  <a:pt x="725749" y="5687550"/>
                  <a:pt x="699022" y="5628083"/>
                  <a:pt x="674498" y="5568302"/>
                </a:cubicBezTo>
                <a:lnTo>
                  <a:pt x="656587" y="5520243"/>
                </a:lnTo>
                <a:lnTo>
                  <a:pt x="638315" y="5536771"/>
                </a:lnTo>
                <a:cubicBezTo>
                  <a:pt x="631454" y="5542192"/>
                  <a:pt x="623945" y="5546609"/>
                  <a:pt x="614790" y="5548519"/>
                </a:cubicBezTo>
                <a:cubicBezTo>
                  <a:pt x="606222" y="5557733"/>
                  <a:pt x="614963" y="5569621"/>
                  <a:pt x="610147" y="5580697"/>
                </a:cubicBezTo>
                <a:cubicBezTo>
                  <a:pt x="598432" y="5577219"/>
                  <a:pt x="598721" y="5567641"/>
                  <a:pt x="597099" y="5559310"/>
                </a:cubicBezTo>
                <a:cubicBezTo>
                  <a:pt x="595456" y="5558365"/>
                  <a:pt x="593730" y="5557614"/>
                  <a:pt x="592088" y="5556669"/>
                </a:cubicBezTo>
                <a:cubicBezTo>
                  <a:pt x="569494" y="5565096"/>
                  <a:pt x="542703" y="5558529"/>
                  <a:pt x="522522" y="5576092"/>
                </a:cubicBezTo>
                <a:cubicBezTo>
                  <a:pt x="488663" y="5582625"/>
                  <a:pt x="476602" y="5597251"/>
                  <a:pt x="477306" y="5631290"/>
                </a:cubicBezTo>
                <a:cubicBezTo>
                  <a:pt x="464638" y="5629479"/>
                  <a:pt x="469098" y="5612932"/>
                  <a:pt x="458701" y="5609567"/>
                </a:cubicBezTo>
                <a:cubicBezTo>
                  <a:pt x="440183" y="5601282"/>
                  <a:pt x="422048" y="5620429"/>
                  <a:pt x="403631" y="5610341"/>
                </a:cubicBezTo>
                <a:cubicBezTo>
                  <a:pt x="390876" y="5614499"/>
                  <a:pt x="376467" y="5613546"/>
                  <a:pt x="366477" y="5624451"/>
                </a:cubicBezTo>
                <a:cubicBezTo>
                  <a:pt x="361529" y="5654185"/>
                  <a:pt x="363245" y="5658629"/>
                  <a:pt x="384520" y="5650089"/>
                </a:cubicBezTo>
                <a:cubicBezTo>
                  <a:pt x="413530" y="5638445"/>
                  <a:pt x="403072" y="5655154"/>
                  <a:pt x="400663" y="5667508"/>
                </a:cubicBezTo>
                <a:cubicBezTo>
                  <a:pt x="399555" y="5673726"/>
                  <a:pt x="396850" y="5679945"/>
                  <a:pt x="394891" y="5686023"/>
                </a:cubicBezTo>
                <a:cubicBezTo>
                  <a:pt x="403438" y="5689971"/>
                  <a:pt x="410985" y="5694640"/>
                  <a:pt x="411234" y="5705607"/>
                </a:cubicBezTo>
                <a:cubicBezTo>
                  <a:pt x="393880" y="5729253"/>
                  <a:pt x="423601" y="5740100"/>
                  <a:pt x="425815" y="5760703"/>
                </a:cubicBezTo>
                <a:cubicBezTo>
                  <a:pt x="402898" y="5754664"/>
                  <a:pt x="376137" y="5764283"/>
                  <a:pt x="359713" y="5739118"/>
                </a:cubicBezTo>
                <a:cubicBezTo>
                  <a:pt x="356929" y="5753388"/>
                  <a:pt x="337536" y="5758124"/>
                  <a:pt x="339338" y="5776006"/>
                </a:cubicBezTo>
                <a:cubicBezTo>
                  <a:pt x="339842" y="5780616"/>
                  <a:pt x="328344" y="5785550"/>
                  <a:pt x="323098" y="5781883"/>
                </a:cubicBezTo>
                <a:cubicBezTo>
                  <a:pt x="314737" y="5775936"/>
                  <a:pt x="326765" y="5770307"/>
                  <a:pt x="326482" y="5768335"/>
                </a:cubicBezTo>
                <a:cubicBezTo>
                  <a:pt x="324342" y="5751230"/>
                  <a:pt x="346016" y="5741248"/>
                  <a:pt x="345495" y="5738249"/>
                </a:cubicBezTo>
                <a:cubicBezTo>
                  <a:pt x="339441" y="5708120"/>
                  <a:pt x="352477" y="5678669"/>
                  <a:pt x="346085" y="5649318"/>
                </a:cubicBezTo>
                <a:cubicBezTo>
                  <a:pt x="344921" y="5644651"/>
                  <a:pt x="339206" y="5641012"/>
                  <a:pt x="335724" y="5636956"/>
                </a:cubicBezTo>
                <a:cubicBezTo>
                  <a:pt x="324099" y="5621733"/>
                  <a:pt x="334764" y="5609274"/>
                  <a:pt x="345194" y="5603643"/>
                </a:cubicBezTo>
                <a:cubicBezTo>
                  <a:pt x="357559" y="5597235"/>
                  <a:pt x="369284" y="5583388"/>
                  <a:pt x="386607" y="5590229"/>
                </a:cubicBezTo>
                <a:cubicBezTo>
                  <a:pt x="382222" y="5563600"/>
                  <a:pt x="415604" y="5588052"/>
                  <a:pt x="418645" y="5567424"/>
                </a:cubicBezTo>
                <a:cubicBezTo>
                  <a:pt x="419169" y="5564649"/>
                  <a:pt x="419703" y="5585444"/>
                  <a:pt x="432257" y="5584897"/>
                </a:cubicBezTo>
                <a:cubicBezTo>
                  <a:pt x="435335" y="5582539"/>
                  <a:pt x="438497" y="5579985"/>
                  <a:pt x="441576" y="5577628"/>
                </a:cubicBezTo>
                <a:cubicBezTo>
                  <a:pt x="457767" y="5576582"/>
                  <a:pt x="469854" y="5556654"/>
                  <a:pt x="488678" y="5567382"/>
                </a:cubicBezTo>
                <a:cubicBezTo>
                  <a:pt x="496788" y="5554504"/>
                  <a:pt x="507690" y="5543071"/>
                  <a:pt x="507361" y="5526523"/>
                </a:cubicBezTo>
                <a:cubicBezTo>
                  <a:pt x="514915" y="5519641"/>
                  <a:pt x="522121" y="5517229"/>
                  <a:pt x="527095" y="5528865"/>
                </a:cubicBezTo>
                <a:cubicBezTo>
                  <a:pt x="531856" y="5539948"/>
                  <a:pt x="540771" y="5539898"/>
                  <a:pt x="550577" y="5538848"/>
                </a:cubicBezTo>
                <a:cubicBezTo>
                  <a:pt x="544983" y="5526017"/>
                  <a:pt x="548009" y="5520632"/>
                  <a:pt x="562409" y="5525277"/>
                </a:cubicBezTo>
                <a:cubicBezTo>
                  <a:pt x="576221" y="5518691"/>
                  <a:pt x="591497" y="5516208"/>
                  <a:pt x="606475" y="5512902"/>
                </a:cubicBezTo>
                <a:lnTo>
                  <a:pt x="647580" y="5496072"/>
                </a:lnTo>
                <a:lnTo>
                  <a:pt x="607388" y="5388228"/>
                </a:lnTo>
                <a:cubicBezTo>
                  <a:pt x="526326" y="5147437"/>
                  <a:pt x="478150" y="4905020"/>
                  <a:pt x="453415" y="4674602"/>
                </a:cubicBezTo>
                <a:lnTo>
                  <a:pt x="445372" y="4560575"/>
                </a:lnTo>
                <a:lnTo>
                  <a:pt x="440367" y="4554399"/>
                </a:lnTo>
                <a:cubicBezTo>
                  <a:pt x="432827" y="4549384"/>
                  <a:pt x="424581" y="4544371"/>
                  <a:pt x="423166" y="4532436"/>
                </a:cubicBezTo>
                <a:lnTo>
                  <a:pt x="443548" y="4534707"/>
                </a:lnTo>
                <a:lnTo>
                  <a:pt x="435236" y="4416866"/>
                </a:lnTo>
                <a:lnTo>
                  <a:pt x="434379" y="4414867"/>
                </a:lnTo>
                <a:cubicBezTo>
                  <a:pt x="432164" y="4409400"/>
                  <a:pt x="428994" y="4404579"/>
                  <a:pt x="421716" y="4402558"/>
                </a:cubicBezTo>
                <a:cubicBezTo>
                  <a:pt x="427331" y="4401244"/>
                  <a:pt x="429995" y="4397197"/>
                  <a:pt x="432354" y="4392891"/>
                </a:cubicBezTo>
                <a:lnTo>
                  <a:pt x="434371" y="4390321"/>
                </a:lnTo>
                <a:lnTo>
                  <a:pt x="434241" y="4181646"/>
                </a:lnTo>
                <a:lnTo>
                  <a:pt x="430424" y="4179383"/>
                </a:lnTo>
                <a:cubicBezTo>
                  <a:pt x="429063" y="4175760"/>
                  <a:pt x="429145" y="4170969"/>
                  <a:pt x="429388" y="4166628"/>
                </a:cubicBezTo>
                <a:cubicBezTo>
                  <a:pt x="421695" y="4166877"/>
                  <a:pt x="413472" y="4164917"/>
                  <a:pt x="410388" y="4175955"/>
                </a:cubicBezTo>
                <a:cubicBezTo>
                  <a:pt x="408228" y="4183718"/>
                  <a:pt x="403468" y="4188942"/>
                  <a:pt x="396319" y="4179168"/>
                </a:cubicBezTo>
                <a:cubicBezTo>
                  <a:pt x="396448" y="4174926"/>
                  <a:pt x="396585" y="4170685"/>
                  <a:pt x="396715" y="4166441"/>
                </a:cubicBezTo>
                <a:cubicBezTo>
                  <a:pt x="409163" y="4157425"/>
                  <a:pt x="415385" y="4152916"/>
                  <a:pt x="419512" y="4152898"/>
                </a:cubicBezTo>
                <a:cubicBezTo>
                  <a:pt x="423639" y="4152879"/>
                  <a:pt x="425668" y="4157350"/>
                  <a:pt x="429727" y="4166293"/>
                </a:cubicBezTo>
                <a:lnTo>
                  <a:pt x="434231" y="4164986"/>
                </a:lnTo>
                <a:lnTo>
                  <a:pt x="434223" y="4151615"/>
                </a:lnTo>
                <a:lnTo>
                  <a:pt x="437085" y="4107777"/>
                </a:lnTo>
                <a:lnTo>
                  <a:pt x="431693" y="4108549"/>
                </a:lnTo>
                <a:cubicBezTo>
                  <a:pt x="421512" y="4102943"/>
                  <a:pt x="419930" y="4093244"/>
                  <a:pt x="423340" y="4076700"/>
                </a:cubicBezTo>
                <a:cubicBezTo>
                  <a:pt x="427979" y="4082032"/>
                  <a:pt x="433192" y="4085673"/>
                  <a:pt x="436999" y="4089623"/>
                </a:cubicBezTo>
                <a:lnTo>
                  <a:pt x="438072" y="4092659"/>
                </a:lnTo>
                <a:lnTo>
                  <a:pt x="449316" y="3920482"/>
                </a:lnTo>
                <a:lnTo>
                  <a:pt x="470356" y="3759904"/>
                </a:lnTo>
                <a:lnTo>
                  <a:pt x="465255" y="3759889"/>
                </a:lnTo>
                <a:cubicBezTo>
                  <a:pt x="460041" y="3758457"/>
                  <a:pt x="457214" y="3753861"/>
                  <a:pt x="460630" y="3740850"/>
                </a:cubicBezTo>
                <a:cubicBezTo>
                  <a:pt x="461337" y="3737508"/>
                  <a:pt x="449086" y="3729869"/>
                  <a:pt x="442016" y="3725573"/>
                </a:cubicBezTo>
                <a:cubicBezTo>
                  <a:pt x="428350" y="3716979"/>
                  <a:pt x="429764" y="3706237"/>
                  <a:pt x="434005" y="3692869"/>
                </a:cubicBezTo>
                <a:cubicBezTo>
                  <a:pt x="439189" y="3676636"/>
                  <a:pt x="447436" y="3682365"/>
                  <a:pt x="458276" y="3685707"/>
                </a:cubicBezTo>
                <a:cubicBezTo>
                  <a:pt x="466993" y="3688332"/>
                  <a:pt x="473590" y="3686841"/>
                  <a:pt x="478833" y="3682932"/>
                </a:cubicBezTo>
                <a:lnTo>
                  <a:pt x="483389" y="3676598"/>
                </a:lnTo>
                <a:lnTo>
                  <a:pt x="486714" y="3658533"/>
                </a:lnTo>
                <a:lnTo>
                  <a:pt x="486078" y="3657539"/>
                </a:lnTo>
                <a:lnTo>
                  <a:pt x="486922" y="3657403"/>
                </a:lnTo>
                <a:lnTo>
                  <a:pt x="492618" y="3626449"/>
                </a:lnTo>
                <a:lnTo>
                  <a:pt x="505994" y="3566433"/>
                </a:lnTo>
                <a:lnTo>
                  <a:pt x="498330" y="3559665"/>
                </a:lnTo>
                <a:lnTo>
                  <a:pt x="508264" y="3556251"/>
                </a:lnTo>
                <a:lnTo>
                  <a:pt x="510748" y="3545098"/>
                </a:lnTo>
                <a:cubicBezTo>
                  <a:pt x="523251" y="3493932"/>
                  <a:pt x="536481" y="3449046"/>
                  <a:pt x="549836" y="3411313"/>
                </a:cubicBezTo>
                <a:cubicBezTo>
                  <a:pt x="564136" y="3360641"/>
                  <a:pt x="579989" y="3310511"/>
                  <a:pt x="597320" y="3260947"/>
                </a:cubicBezTo>
                <a:lnTo>
                  <a:pt x="612749" y="3223013"/>
                </a:lnTo>
                <a:lnTo>
                  <a:pt x="612249" y="3221787"/>
                </a:lnTo>
                <a:cubicBezTo>
                  <a:pt x="612502" y="3218079"/>
                  <a:pt x="613773" y="3215878"/>
                  <a:pt x="615687" y="3214621"/>
                </a:cubicBezTo>
                <a:lnTo>
                  <a:pt x="616207" y="3214513"/>
                </a:lnTo>
                <a:lnTo>
                  <a:pt x="629660" y="3181441"/>
                </a:lnTo>
                <a:lnTo>
                  <a:pt x="626951" y="3181059"/>
                </a:lnTo>
                <a:cubicBezTo>
                  <a:pt x="623682" y="3180283"/>
                  <a:pt x="620619" y="3178911"/>
                  <a:pt x="618028" y="3176047"/>
                </a:cubicBezTo>
                <a:lnTo>
                  <a:pt x="617556" y="3176047"/>
                </a:lnTo>
                <a:cubicBezTo>
                  <a:pt x="612372" y="3192757"/>
                  <a:pt x="600827" y="3198486"/>
                  <a:pt x="583861" y="3194188"/>
                </a:cubicBezTo>
                <a:cubicBezTo>
                  <a:pt x="580563" y="3194188"/>
                  <a:pt x="577972" y="3195383"/>
                  <a:pt x="575614" y="3196815"/>
                </a:cubicBezTo>
                <a:cubicBezTo>
                  <a:pt x="568781" y="3207080"/>
                  <a:pt x="566190" y="3222118"/>
                  <a:pt x="549225" y="3220925"/>
                </a:cubicBezTo>
                <a:cubicBezTo>
                  <a:pt x="538624" y="3228326"/>
                  <a:pt x="528491" y="3236681"/>
                  <a:pt x="514588" y="3234771"/>
                </a:cubicBezTo>
                <a:cubicBezTo>
                  <a:pt x="514355" y="3235248"/>
                  <a:pt x="514354" y="3235964"/>
                  <a:pt x="514355" y="3236442"/>
                </a:cubicBezTo>
                <a:cubicBezTo>
                  <a:pt x="513175" y="3238589"/>
                  <a:pt x="511997" y="3240023"/>
                  <a:pt x="510347" y="3241455"/>
                </a:cubicBezTo>
                <a:cubicBezTo>
                  <a:pt x="511997" y="3248139"/>
                  <a:pt x="515295" y="3257449"/>
                  <a:pt x="512939" y="3259358"/>
                </a:cubicBezTo>
                <a:cubicBezTo>
                  <a:pt x="504693" y="3266043"/>
                  <a:pt x="498331" y="3258404"/>
                  <a:pt x="491027" y="3254584"/>
                </a:cubicBezTo>
                <a:cubicBezTo>
                  <a:pt x="488198" y="3258165"/>
                  <a:pt x="485136" y="3261746"/>
                  <a:pt x="480423" y="3263178"/>
                </a:cubicBezTo>
                <a:cubicBezTo>
                  <a:pt x="475003" y="3272250"/>
                  <a:pt x="469584" y="3281082"/>
                  <a:pt x="463223" y="3292062"/>
                </a:cubicBezTo>
                <a:cubicBezTo>
                  <a:pt x="450735" y="3278455"/>
                  <a:pt x="442016" y="3253629"/>
                  <a:pt x="419396" y="3280366"/>
                </a:cubicBezTo>
                <a:cubicBezTo>
                  <a:pt x="414922" y="3285855"/>
                  <a:pt x="403140" y="3270817"/>
                  <a:pt x="397249" y="3262222"/>
                </a:cubicBezTo>
                <a:lnTo>
                  <a:pt x="397249" y="3261268"/>
                </a:lnTo>
                <a:cubicBezTo>
                  <a:pt x="396778" y="3232384"/>
                  <a:pt x="396542" y="3203499"/>
                  <a:pt x="396306" y="3174614"/>
                </a:cubicBezTo>
                <a:cubicBezTo>
                  <a:pt x="396070" y="3165303"/>
                  <a:pt x="397720" y="3157904"/>
                  <a:pt x="408558" y="3156233"/>
                </a:cubicBezTo>
                <a:cubicBezTo>
                  <a:pt x="408558" y="3156233"/>
                  <a:pt x="409973" y="3157426"/>
                  <a:pt x="409973" y="3157426"/>
                </a:cubicBezTo>
                <a:cubicBezTo>
                  <a:pt x="413978" y="3154323"/>
                  <a:pt x="421753" y="3150503"/>
                  <a:pt x="421518" y="3147878"/>
                </a:cubicBezTo>
                <a:cubicBezTo>
                  <a:pt x="417042" y="3107774"/>
                  <a:pt x="461574" y="3103715"/>
                  <a:pt x="473825" y="3076263"/>
                </a:cubicBezTo>
                <a:cubicBezTo>
                  <a:pt x="474532" y="3074353"/>
                  <a:pt x="479246" y="3074113"/>
                  <a:pt x="482309" y="3073160"/>
                </a:cubicBezTo>
                <a:cubicBezTo>
                  <a:pt x="483251" y="3067192"/>
                  <a:pt x="484428" y="3061224"/>
                  <a:pt x="485606" y="3055493"/>
                </a:cubicBezTo>
                <a:cubicBezTo>
                  <a:pt x="516003" y="3074113"/>
                  <a:pt x="530612" y="3040217"/>
                  <a:pt x="553703" y="3034965"/>
                </a:cubicBezTo>
                <a:cubicBezTo>
                  <a:pt x="553703" y="3034965"/>
                  <a:pt x="553937" y="3035442"/>
                  <a:pt x="553937" y="3035442"/>
                </a:cubicBezTo>
                <a:cubicBezTo>
                  <a:pt x="556294" y="3023745"/>
                  <a:pt x="552288" y="3006557"/>
                  <a:pt x="573965" y="3010137"/>
                </a:cubicBezTo>
                <a:cubicBezTo>
                  <a:pt x="578442" y="3006320"/>
                  <a:pt x="582919" y="3002261"/>
                  <a:pt x="587395" y="2998202"/>
                </a:cubicBezTo>
                <a:cubicBezTo>
                  <a:pt x="585275" y="2989608"/>
                  <a:pt x="583154" y="2981015"/>
                  <a:pt x="580798" y="2972421"/>
                </a:cubicBezTo>
                <a:cubicBezTo>
                  <a:pt x="570195" y="2956666"/>
                  <a:pt x="584097" y="2949265"/>
                  <a:pt x="591873" y="2939954"/>
                </a:cubicBezTo>
                <a:cubicBezTo>
                  <a:pt x="594230" y="2935897"/>
                  <a:pt x="596349" y="2931839"/>
                  <a:pt x="598705" y="2927780"/>
                </a:cubicBezTo>
                <a:cubicBezTo>
                  <a:pt x="602006" y="2912503"/>
                  <a:pt x="596113" y="2898419"/>
                  <a:pt x="592344" y="2883857"/>
                </a:cubicBezTo>
                <a:cubicBezTo>
                  <a:pt x="589516" y="2887915"/>
                  <a:pt x="586689" y="2891972"/>
                  <a:pt x="583861" y="2896031"/>
                </a:cubicBezTo>
                <a:cubicBezTo>
                  <a:pt x="590223" y="2845424"/>
                  <a:pt x="633107" y="2813912"/>
                  <a:pt x="650072" y="2768794"/>
                </a:cubicBezTo>
                <a:cubicBezTo>
                  <a:pt x="667507" y="2756382"/>
                  <a:pt x="684945" y="2743730"/>
                  <a:pt x="702380" y="2731317"/>
                </a:cubicBezTo>
                <a:cubicBezTo>
                  <a:pt x="707565" y="2718426"/>
                  <a:pt x="711571" y="2704580"/>
                  <a:pt x="725237" y="2697180"/>
                </a:cubicBezTo>
                <a:cubicBezTo>
                  <a:pt x="727120" y="2695508"/>
                  <a:pt x="729242" y="2694076"/>
                  <a:pt x="731362" y="2692405"/>
                </a:cubicBezTo>
                <a:cubicBezTo>
                  <a:pt x="764586" y="2641559"/>
                  <a:pt x="809119" y="2600738"/>
                  <a:pt x="853414" y="2559679"/>
                </a:cubicBezTo>
                <a:cubicBezTo>
                  <a:pt x="863782" y="2543446"/>
                  <a:pt x="874386" y="2526975"/>
                  <a:pt x="884988" y="2510504"/>
                </a:cubicBezTo>
                <a:cubicBezTo>
                  <a:pt x="884046" y="2501910"/>
                  <a:pt x="888758" y="2495225"/>
                  <a:pt x="892999" y="2488542"/>
                </a:cubicBezTo>
                <a:cubicBezTo>
                  <a:pt x="928814" y="2477322"/>
                  <a:pt x="956382" y="2452972"/>
                  <a:pt x="986306" y="2432443"/>
                </a:cubicBezTo>
                <a:cubicBezTo>
                  <a:pt x="978766" y="2411914"/>
                  <a:pt x="992668" y="2413107"/>
                  <a:pt x="1005627" y="2413346"/>
                </a:cubicBezTo>
                <a:cubicBezTo>
                  <a:pt x="996909" y="2392576"/>
                  <a:pt x="1005156" y="2385654"/>
                  <a:pt x="1025421" y="2388281"/>
                </a:cubicBezTo>
                <a:cubicBezTo>
                  <a:pt x="1029897" y="2383745"/>
                  <a:pt x="1034138" y="2379209"/>
                  <a:pt x="1038615" y="2374912"/>
                </a:cubicBezTo>
                <a:cubicBezTo>
                  <a:pt x="1038615" y="2373003"/>
                  <a:pt x="1038379" y="2371092"/>
                  <a:pt x="1037909" y="2369422"/>
                </a:cubicBezTo>
                <a:cubicBezTo>
                  <a:pt x="1032253" y="2367035"/>
                  <a:pt x="1028720" y="2361067"/>
                  <a:pt x="1032017" y="2357008"/>
                </a:cubicBezTo>
                <a:cubicBezTo>
                  <a:pt x="1040029" y="2347699"/>
                  <a:pt x="1043093" y="2361782"/>
                  <a:pt x="1049454" y="2362498"/>
                </a:cubicBezTo>
                <a:cubicBezTo>
                  <a:pt x="1052045" y="2360828"/>
                  <a:pt x="1054401" y="2359156"/>
                  <a:pt x="1056994" y="2357485"/>
                </a:cubicBezTo>
                <a:cubicBezTo>
                  <a:pt x="1060764" y="2352473"/>
                  <a:pt x="1064769" y="2347460"/>
                  <a:pt x="1068540" y="2342686"/>
                </a:cubicBezTo>
                <a:cubicBezTo>
                  <a:pt x="1070661" y="2336239"/>
                  <a:pt x="1074665" y="2331942"/>
                  <a:pt x="1081734" y="2330988"/>
                </a:cubicBezTo>
                <a:cubicBezTo>
                  <a:pt x="1085975" y="2326691"/>
                  <a:pt x="1090453" y="2322632"/>
                  <a:pt x="1094929" y="2318575"/>
                </a:cubicBezTo>
                <a:cubicBezTo>
                  <a:pt x="1096343" y="2307117"/>
                  <a:pt x="1103177" y="2304013"/>
                  <a:pt x="1113543" y="2306878"/>
                </a:cubicBezTo>
                <a:cubicBezTo>
                  <a:pt x="1117785" y="2306877"/>
                  <a:pt x="1122026" y="2306877"/>
                  <a:pt x="1126267" y="2306877"/>
                </a:cubicBezTo>
                <a:cubicBezTo>
                  <a:pt x="1130508" y="2306401"/>
                  <a:pt x="1134749" y="2305923"/>
                  <a:pt x="1138991" y="2305446"/>
                </a:cubicBezTo>
                <a:cubicBezTo>
                  <a:pt x="1141819" y="2301625"/>
                  <a:pt x="1144645" y="2297567"/>
                  <a:pt x="1147237" y="2293509"/>
                </a:cubicBezTo>
                <a:cubicBezTo>
                  <a:pt x="1152421" y="2275367"/>
                  <a:pt x="1179047" y="2280380"/>
                  <a:pt x="1182818" y="2260566"/>
                </a:cubicBezTo>
                <a:cubicBezTo>
                  <a:pt x="1184937" y="2258417"/>
                  <a:pt x="1187058" y="2256269"/>
                  <a:pt x="1189414" y="2254122"/>
                </a:cubicBezTo>
                <a:cubicBezTo>
                  <a:pt x="1192243" y="2248630"/>
                  <a:pt x="1195777" y="2243617"/>
                  <a:pt x="1202375" y="2241470"/>
                </a:cubicBezTo>
                <a:cubicBezTo>
                  <a:pt x="1208735" y="2235263"/>
                  <a:pt x="1215097" y="2228817"/>
                  <a:pt x="1221460" y="2222372"/>
                </a:cubicBezTo>
                <a:cubicBezTo>
                  <a:pt x="1218161" y="2202559"/>
                  <a:pt x="1228057" y="2195875"/>
                  <a:pt x="1246200" y="2197545"/>
                </a:cubicBezTo>
                <a:cubicBezTo>
                  <a:pt x="1233948" y="2180597"/>
                  <a:pt x="1241016" y="2176060"/>
                  <a:pt x="1258689" y="2177970"/>
                </a:cubicBezTo>
                <a:cubicBezTo>
                  <a:pt x="1258688" y="2176061"/>
                  <a:pt x="1259160" y="2174150"/>
                  <a:pt x="1260337" y="2172479"/>
                </a:cubicBezTo>
                <a:cubicBezTo>
                  <a:pt x="1259866" y="2170331"/>
                  <a:pt x="1259159" y="2168183"/>
                  <a:pt x="1258688" y="2166035"/>
                </a:cubicBezTo>
                <a:cubicBezTo>
                  <a:pt x="1252090" y="2163169"/>
                  <a:pt x="1246671" y="2158873"/>
                  <a:pt x="1244550" y="2150757"/>
                </a:cubicBezTo>
                <a:cubicBezTo>
                  <a:pt x="1252798" y="2145504"/>
                  <a:pt x="1258924" y="2156009"/>
                  <a:pt x="1266463" y="2153621"/>
                </a:cubicBezTo>
                <a:cubicBezTo>
                  <a:pt x="1267642" y="2152666"/>
                  <a:pt x="1269056" y="2152188"/>
                  <a:pt x="1270704" y="2151950"/>
                </a:cubicBezTo>
                <a:cubicBezTo>
                  <a:pt x="1273532" y="2146221"/>
                  <a:pt x="1276360" y="2140253"/>
                  <a:pt x="1278951" y="2134285"/>
                </a:cubicBezTo>
                <a:cubicBezTo>
                  <a:pt x="1277773" y="2125214"/>
                  <a:pt x="1280129" y="2113755"/>
                  <a:pt x="1286962" y="2111846"/>
                </a:cubicBezTo>
                <a:cubicBezTo>
                  <a:pt x="1322542" y="2101341"/>
                  <a:pt x="1323248" y="2060999"/>
                  <a:pt x="1349866" y="2040707"/>
                </a:cubicBezTo>
                <a:cubicBezTo>
                  <a:pt x="1361648" y="2031875"/>
                  <a:pt x="1373429" y="2010869"/>
                  <a:pt x="1388037" y="1997977"/>
                </a:cubicBezTo>
                <a:cubicBezTo>
                  <a:pt x="1392043" y="1994397"/>
                  <a:pt x="1399346" y="1994636"/>
                  <a:pt x="1405237" y="1993204"/>
                </a:cubicBezTo>
                <a:cubicBezTo>
                  <a:pt x="1405474" y="1987952"/>
                  <a:pt x="1405944" y="1982939"/>
                  <a:pt x="1411834" y="1980790"/>
                </a:cubicBezTo>
                <a:cubicBezTo>
                  <a:pt x="1412306" y="1976971"/>
                  <a:pt x="1413014" y="1972912"/>
                  <a:pt x="1413484" y="1969093"/>
                </a:cubicBezTo>
                <a:cubicBezTo>
                  <a:pt x="1407830" y="1934239"/>
                  <a:pt x="1439874" y="1912994"/>
                  <a:pt x="1445764" y="1881245"/>
                </a:cubicBezTo>
                <a:cubicBezTo>
                  <a:pt x="1448120" y="1868355"/>
                  <a:pt x="1462022" y="1879336"/>
                  <a:pt x="1469562" y="1886019"/>
                </a:cubicBezTo>
                <a:cubicBezTo>
                  <a:pt x="1472625" y="1864534"/>
                  <a:pt x="1493360" y="1856896"/>
                  <a:pt x="1504670" y="1841857"/>
                </a:cubicBezTo>
                <a:cubicBezTo>
                  <a:pt x="1505142" y="1840186"/>
                  <a:pt x="1506085" y="1838515"/>
                  <a:pt x="1507970" y="1837083"/>
                </a:cubicBezTo>
                <a:cubicBezTo>
                  <a:pt x="1516687" y="1821326"/>
                  <a:pt x="1532945" y="1832070"/>
                  <a:pt x="1544490" y="1826578"/>
                </a:cubicBezTo>
                <a:cubicBezTo>
                  <a:pt x="1543783" y="1798409"/>
                  <a:pt x="1561691" y="1795306"/>
                  <a:pt x="1583604" y="1797455"/>
                </a:cubicBezTo>
                <a:cubicBezTo>
                  <a:pt x="1589965" y="1793397"/>
                  <a:pt x="1596327" y="1789100"/>
                  <a:pt x="1602454" y="1784804"/>
                </a:cubicBezTo>
                <a:cubicBezTo>
                  <a:pt x="1615178" y="1762364"/>
                  <a:pt x="1640389" y="1758066"/>
                  <a:pt x="1659946" y="1745653"/>
                </a:cubicBezTo>
                <a:cubicBezTo>
                  <a:pt x="1664658" y="1742790"/>
                  <a:pt x="1672435" y="1743505"/>
                  <a:pt x="1671963" y="1734672"/>
                </a:cubicBezTo>
                <a:cubicBezTo>
                  <a:pt x="1665601" y="1734196"/>
                  <a:pt x="1657354" y="1731808"/>
                  <a:pt x="1658297" y="1725602"/>
                </a:cubicBezTo>
                <a:cubicBezTo>
                  <a:pt x="1659239" y="1718202"/>
                  <a:pt x="1667957" y="1722976"/>
                  <a:pt x="1673376" y="1722497"/>
                </a:cubicBezTo>
                <a:cubicBezTo>
                  <a:pt x="1685864" y="1712950"/>
                  <a:pt x="1687749" y="1694329"/>
                  <a:pt x="1703065" y="1687407"/>
                </a:cubicBezTo>
                <a:cubicBezTo>
                  <a:pt x="1701652" y="1686691"/>
                  <a:pt x="1700944" y="1685736"/>
                  <a:pt x="1701181" y="1684065"/>
                </a:cubicBezTo>
                <a:cubicBezTo>
                  <a:pt x="1679974" y="1677141"/>
                  <a:pt x="1665129" y="1688123"/>
                  <a:pt x="1648636" y="1708414"/>
                </a:cubicBezTo>
                <a:cubicBezTo>
                  <a:pt x="1650756" y="1660670"/>
                  <a:pt x="1674083" y="1628682"/>
                  <a:pt x="1692226" y="1594784"/>
                </a:cubicBezTo>
                <a:cubicBezTo>
                  <a:pt x="1685629" y="1592636"/>
                  <a:pt x="1678795" y="1590249"/>
                  <a:pt x="1672199" y="1588101"/>
                </a:cubicBezTo>
                <a:cubicBezTo>
                  <a:pt x="1659710" y="1600037"/>
                  <a:pt x="1653819" y="1623670"/>
                  <a:pt x="1628372" y="1612210"/>
                </a:cubicBezTo>
                <a:cubicBezTo>
                  <a:pt x="1616355" y="1619134"/>
                  <a:pt x="1625545" y="1633695"/>
                  <a:pt x="1617298" y="1642767"/>
                </a:cubicBezTo>
                <a:cubicBezTo>
                  <a:pt x="1606696" y="1644915"/>
                  <a:pt x="1601982" y="1628683"/>
                  <a:pt x="1590202" y="1633696"/>
                </a:cubicBezTo>
                <a:cubicBezTo>
                  <a:pt x="1601982" y="1661626"/>
                  <a:pt x="1575592" y="1675710"/>
                  <a:pt x="1565933" y="1695524"/>
                </a:cubicBezTo>
                <a:cubicBezTo>
                  <a:pt x="1556507" y="1715337"/>
                  <a:pt x="1548496" y="1692419"/>
                  <a:pt x="1539308" y="1689078"/>
                </a:cubicBezTo>
                <a:cubicBezTo>
                  <a:pt x="1537893" y="1690271"/>
                  <a:pt x="1536243" y="1690748"/>
                  <a:pt x="1534358" y="1690749"/>
                </a:cubicBezTo>
                <a:cubicBezTo>
                  <a:pt x="1538364" y="1721305"/>
                  <a:pt x="1503493" y="1735627"/>
                  <a:pt x="1503021" y="1764512"/>
                </a:cubicBezTo>
                <a:cubicBezTo>
                  <a:pt x="1503021" y="1764989"/>
                  <a:pt x="1493360" y="1765468"/>
                  <a:pt x="1488176" y="1765944"/>
                </a:cubicBezTo>
                <a:cubicBezTo>
                  <a:pt x="1472861" y="1776210"/>
                  <a:pt x="1457310" y="1784086"/>
                  <a:pt x="1456367" y="1807720"/>
                </a:cubicBezTo>
                <a:cubicBezTo>
                  <a:pt x="1455896" y="1822044"/>
                  <a:pt x="1447649" y="1809390"/>
                  <a:pt x="1443408" y="1806048"/>
                </a:cubicBezTo>
                <a:cubicBezTo>
                  <a:pt x="1434926" y="1816553"/>
                  <a:pt x="1427857" y="1828250"/>
                  <a:pt x="1417961" y="1837083"/>
                </a:cubicBezTo>
                <a:cubicBezTo>
                  <a:pt x="1409714" y="1844005"/>
                  <a:pt x="1399583" y="1856419"/>
                  <a:pt x="1386623" y="1842095"/>
                </a:cubicBezTo>
                <a:cubicBezTo>
                  <a:pt x="1368952" y="1841380"/>
                  <a:pt x="1379084" y="1864057"/>
                  <a:pt x="1365888" y="1867161"/>
                </a:cubicBezTo>
                <a:cubicBezTo>
                  <a:pt x="1344211" y="1865729"/>
                  <a:pt x="1340441" y="1854985"/>
                  <a:pt x="1348453" y="1836367"/>
                </a:cubicBezTo>
                <a:cubicBezTo>
                  <a:pt x="1364474" y="1800081"/>
                  <a:pt x="1375784" y="1761171"/>
                  <a:pt x="1412777" y="1738492"/>
                </a:cubicBezTo>
                <a:cubicBezTo>
                  <a:pt x="1419846" y="1734196"/>
                  <a:pt x="1424794" y="1738254"/>
                  <a:pt x="1430685" y="1738253"/>
                </a:cubicBezTo>
                <a:cubicBezTo>
                  <a:pt x="1440816" y="1678812"/>
                  <a:pt x="1480872" y="1640856"/>
                  <a:pt x="1526113" y="1606482"/>
                </a:cubicBezTo>
                <a:cubicBezTo>
                  <a:pt x="1525405" y="1586191"/>
                  <a:pt x="1547789" y="1581177"/>
                  <a:pt x="1552974" y="1562558"/>
                </a:cubicBezTo>
                <a:cubicBezTo>
                  <a:pt x="1566404" y="1515052"/>
                  <a:pt x="1595385" y="1476858"/>
                  <a:pt x="1637797" y="1450122"/>
                </a:cubicBezTo>
                <a:cubicBezTo>
                  <a:pt x="1643689" y="1446542"/>
                  <a:pt x="1649578" y="1438902"/>
                  <a:pt x="1657118" y="1445347"/>
                </a:cubicBezTo>
                <a:cubicBezTo>
                  <a:pt x="1661595" y="1449406"/>
                  <a:pt x="1658061" y="1455134"/>
                  <a:pt x="1654526" y="1459193"/>
                </a:cubicBezTo>
                <a:cubicBezTo>
                  <a:pt x="1661359" y="1460387"/>
                  <a:pt x="1669842" y="1465877"/>
                  <a:pt x="1671962" y="1453942"/>
                </a:cubicBezTo>
                <a:cubicBezTo>
                  <a:pt x="1674083" y="1442721"/>
                  <a:pt x="1682095" y="1438187"/>
                  <a:pt x="1691519" y="1436038"/>
                </a:cubicBezTo>
                <a:cubicBezTo>
                  <a:pt x="1707070" y="1432458"/>
                  <a:pt x="1712018" y="1425535"/>
                  <a:pt x="1713903" y="1407631"/>
                </a:cubicBezTo>
                <a:cubicBezTo>
                  <a:pt x="1718380" y="1366571"/>
                  <a:pt x="1748070" y="1347235"/>
                  <a:pt x="1786712" y="1340551"/>
                </a:cubicBezTo>
                <a:cubicBezTo>
                  <a:pt x="1790245" y="1332196"/>
                  <a:pt x="1755137" y="1321692"/>
                  <a:pt x="1788125" y="1314770"/>
                </a:cubicBezTo>
                <a:cubicBezTo>
                  <a:pt x="1805090" y="1305936"/>
                  <a:pt x="1826767" y="1316919"/>
                  <a:pt x="1842553" y="1302357"/>
                </a:cubicBezTo>
                <a:cubicBezTo>
                  <a:pt x="1845853" y="1297344"/>
                  <a:pt x="1851036" y="1295911"/>
                  <a:pt x="1856692" y="1295911"/>
                </a:cubicBezTo>
                <a:cubicBezTo>
                  <a:pt x="1872949" y="1297582"/>
                  <a:pt x="1899575" y="1331480"/>
                  <a:pt x="1893919" y="1343655"/>
                </a:cubicBezTo>
                <a:cubicBezTo>
                  <a:pt x="1888500" y="1355589"/>
                  <a:pt x="1875070" y="1348189"/>
                  <a:pt x="1872478" y="1345802"/>
                </a:cubicBezTo>
                <a:cubicBezTo>
                  <a:pt x="1850801" y="1327421"/>
                  <a:pt x="1848916" y="1345563"/>
                  <a:pt x="1843967" y="1359410"/>
                </a:cubicBezTo>
                <a:cubicBezTo>
                  <a:pt x="1864231" y="1349862"/>
                  <a:pt x="1869179" y="1365377"/>
                  <a:pt x="1875776" y="1378745"/>
                </a:cubicBezTo>
                <a:cubicBezTo>
                  <a:pt x="1877661" y="1379222"/>
                  <a:pt x="1879311" y="1379940"/>
                  <a:pt x="1881431" y="1380416"/>
                </a:cubicBezTo>
                <a:cubicBezTo>
                  <a:pt x="1888500" y="1372300"/>
                  <a:pt x="1898867" y="1374688"/>
                  <a:pt x="1907821" y="1372538"/>
                </a:cubicBezTo>
                <a:cubicBezTo>
                  <a:pt x="1904994" y="1368719"/>
                  <a:pt x="1901930" y="1364662"/>
                  <a:pt x="1899104" y="1360603"/>
                </a:cubicBezTo>
                <a:cubicBezTo>
                  <a:pt x="1921723" y="1357499"/>
                  <a:pt x="1924550" y="1321453"/>
                  <a:pt x="1953062" y="1328377"/>
                </a:cubicBezTo>
                <a:cubicBezTo>
                  <a:pt x="1981571" y="1322409"/>
                  <a:pt x="1999951" y="1296866"/>
                  <a:pt x="2028460" y="1289943"/>
                </a:cubicBezTo>
                <a:cubicBezTo>
                  <a:pt x="2043304" y="1286362"/>
                  <a:pt x="2062390" y="1294479"/>
                  <a:pt x="2072757" y="1276098"/>
                </a:cubicBezTo>
                <a:cubicBezTo>
                  <a:pt x="2112813" y="1251510"/>
                  <a:pt x="2152870" y="1225251"/>
                  <a:pt x="2203058" y="1231218"/>
                </a:cubicBezTo>
                <a:cubicBezTo>
                  <a:pt x="2236515" y="1235516"/>
                  <a:pt x="2265498" y="1217611"/>
                  <a:pt x="2302490" y="1215225"/>
                </a:cubicBezTo>
                <a:cubicBezTo>
                  <a:pt x="2271152" y="1206391"/>
                  <a:pt x="2278692" y="1194456"/>
                  <a:pt x="2293772" y="1181804"/>
                </a:cubicBezTo>
                <a:cubicBezTo>
                  <a:pt x="2295421" y="1177268"/>
                  <a:pt x="2293773" y="1171062"/>
                  <a:pt x="2300606" y="1169391"/>
                </a:cubicBezTo>
                <a:cubicBezTo>
                  <a:pt x="2316863" y="1167003"/>
                  <a:pt x="2328880" y="1172017"/>
                  <a:pt x="2341603" y="1184429"/>
                </a:cubicBezTo>
                <a:cubicBezTo>
                  <a:pt x="2352913" y="1195410"/>
                  <a:pt x="2360689" y="1199707"/>
                  <a:pt x="2342074" y="1209733"/>
                </a:cubicBezTo>
                <a:cubicBezTo>
                  <a:pt x="2331943" y="1214986"/>
                  <a:pt x="2335478" y="1220476"/>
                  <a:pt x="2342782" y="1228832"/>
                </a:cubicBezTo>
                <a:cubicBezTo>
                  <a:pt x="2359511" y="1247929"/>
                  <a:pt x="2385193" y="1246735"/>
                  <a:pt x="2404515" y="1258671"/>
                </a:cubicBezTo>
                <a:cubicBezTo>
                  <a:pt x="2409935" y="1254135"/>
                  <a:pt x="2414882" y="1248883"/>
                  <a:pt x="2420537" y="1244826"/>
                </a:cubicBezTo>
                <a:cubicBezTo>
                  <a:pt x="2426664" y="1240050"/>
                  <a:pt x="2435147" y="1237665"/>
                  <a:pt x="2439152" y="1245303"/>
                </a:cubicBezTo>
                <a:cubicBezTo>
                  <a:pt x="2444099" y="1254373"/>
                  <a:pt x="2431140" y="1253897"/>
                  <a:pt x="2428313" y="1259626"/>
                </a:cubicBezTo>
                <a:cubicBezTo>
                  <a:pt x="2430905" y="1278962"/>
                  <a:pt x="2421480" y="1285646"/>
                  <a:pt x="2403336" y="1283736"/>
                </a:cubicBezTo>
                <a:lnTo>
                  <a:pt x="2403101" y="1283975"/>
                </a:lnTo>
                <a:cubicBezTo>
                  <a:pt x="2409698" y="1303311"/>
                  <a:pt x="2401923" y="1310712"/>
                  <a:pt x="2382602" y="1308323"/>
                </a:cubicBezTo>
                <a:cubicBezTo>
                  <a:pt x="2380717" y="1310473"/>
                  <a:pt x="2379067" y="1312621"/>
                  <a:pt x="2377183" y="1314530"/>
                </a:cubicBezTo>
                <a:cubicBezTo>
                  <a:pt x="2380187" y="1322587"/>
                  <a:pt x="2370733" y="1335478"/>
                  <a:pt x="2376951" y="1342326"/>
                </a:cubicBezTo>
                <a:lnTo>
                  <a:pt x="2388169" y="1346308"/>
                </a:lnTo>
                <a:lnTo>
                  <a:pt x="2388937" y="1345885"/>
                </a:lnTo>
                <a:lnTo>
                  <a:pt x="2391080" y="1344878"/>
                </a:lnTo>
                <a:lnTo>
                  <a:pt x="2411583" y="1324557"/>
                </a:lnTo>
                <a:cubicBezTo>
                  <a:pt x="2415236" y="1318350"/>
                  <a:pt x="2418417" y="1317276"/>
                  <a:pt x="2421097" y="1318887"/>
                </a:cubicBezTo>
                <a:lnTo>
                  <a:pt x="2426824" y="1328076"/>
                </a:lnTo>
                <a:lnTo>
                  <a:pt x="2624333" y="1235235"/>
                </a:lnTo>
                <a:cubicBezTo>
                  <a:pt x="2939688" y="1099225"/>
                  <a:pt x="3259092" y="1009945"/>
                  <a:pt x="3559325" y="974917"/>
                </a:cubicBezTo>
                <a:lnTo>
                  <a:pt x="3731036" y="962513"/>
                </a:lnTo>
                <a:lnTo>
                  <a:pt x="3728923" y="956627"/>
                </a:lnTo>
                <a:cubicBezTo>
                  <a:pt x="3727995" y="954232"/>
                  <a:pt x="3726890" y="952337"/>
                  <a:pt x="3725183" y="952159"/>
                </a:cubicBezTo>
                <a:cubicBezTo>
                  <a:pt x="3724711" y="948338"/>
                  <a:pt x="3724475" y="944519"/>
                  <a:pt x="3724240" y="940939"/>
                </a:cubicBezTo>
                <a:cubicBezTo>
                  <a:pt x="3728245" y="940938"/>
                  <a:pt x="3732016" y="941177"/>
                  <a:pt x="3736021" y="941416"/>
                </a:cubicBezTo>
                <a:cubicBezTo>
                  <a:pt x="3736964" y="938313"/>
                  <a:pt x="3738849" y="933060"/>
                  <a:pt x="3738849" y="933060"/>
                </a:cubicBezTo>
                <a:cubicBezTo>
                  <a:pt x="3773249" y="943325"/>
                  <a:pt x="3810007" y="910621"/>
                  <a:pt x="3843701" y="938791"/>
                </a:cubicBezTo>
                <a:cubicBezTo>
                  <a:pt x="3849120" y="943326"/>
                  <a:pt x="3857838" y="939983"/>
                  <a:pt x="3863493" y="934016"/>
                </a:cubicBezTo>
                <a:cubicBezTo>
                  <a:pt x="3871976" y="925422"/>
                  <a:pt x="3885406" y="924468"/>
                  <a:pt x="3892475" y="929480"/>
                </a:cubicBezTo>
                <a:cubicBezTo>
                  <a:pt x="3910146" y="942371"/>
                  <a:pt x="3918158" y="931629"/>
                  <a:pt x="3927347" y="920170"/>
                </a:cubicBezTo>
                <a:cubicBezTo>
                  <a:pt x="3928761" y="912532"/>
                  <a:pt x="3923812" y="900595"/>
                  <a:pt x="3939364" y="902506"/>
                </a:cubicBezTo>
                <a:cubicBezTo>
                  <a:pt x="3950438" y="903459"/>
                  <a:pt x="3953972" y="888421"/>
                  <a:pt x="3965282" y="889853"/>
                </a:cubicBezTo>
                <a:cubicBezTo>
                  <a:pt x="3975414" y="889137"/>
                  <a:pt x="3989080" y="884124"/>
                  <a:pt x="3994971" y="888659"/>
                </a:cubicBezTo>
                <a:cubicBezTo>
                  <a:pt x="4005575" y="897254"/>
                  <a:pt x="4011464" y="892240"/>
                  <a:pt x="4019004" y="887227"/>
                </a:cubicBezTo>
                <a:cubicBezTo>
                  <a:pt x="4032435" y="878395"/>
                  <a:pt x="4012408" y="871711"/>
                  <a:pt x="4018534" y="861445"/>
                </a:cubicBezTo>
                <a:cubicBezTo>
                  <a:pt x="4040210" y="871472"/>
                  <a:pt x="4058589" y="856910"/>
                  <a:pt x="4078381" y="850703"/>
                </a:cubicBezTo>
                <a:cubicBezTo>
                  <a:pt x="4078618" y="850942"/>
                  <a:pt x="4078618" y="850942"/>
                  <a:pt x="4078618" y="850942"/>
                </a:cubicBezTo>
                <a:cubicBezTo>
                  <a:pt x="4093225" y="840200"/>
                  <a:pt x="4088984" y="810121"/>
                  <a:pt x="4117259" y="813463"/>
                </a:cubicBezTo>
                <a:cubicBezTo>
                  <a:pt x="4119380" y="807257"/>
                  <a:pt x="4121737" y="801290"/>
                  <a:pt x="4123857" y="795321"/>
                </a:cubicBezTo>
                <a:cubicBezTo>
                  <a:pt x="4150011" y="793412"/>
                  <a:pt x="4162028" y="770018"/>
                  <a:pt x="4181113" y="757603"/>
                </a:cubicBezTo>
                <a:cubicBezTo>
                  <a:pt x="4182998" y="750920"/>
                  <a:pt x="4188182" y="750204"/>
                  <a:pt x="4194072" y="749964"/>
                </a:cubicBezTo>
                <a:cubicBezTo>
                  <a:pt x="4203262" y="743042"/>
                  <a:pt x="4212215" y="733494"/>
                  <a:pt x="4225174" y="743520"/>
                </a:cubicBezTo>
                <a:cubicBezTo>
                  <a:pt x="4243317" y="719648"/>
                  <a:pt x="4266880" y="731583"/>
                  <a:pt x="4287851" y="736120"/>
                </a:cubicBezTo>
                <a:cubicBezTo>
                  <a:pt x="4310235" y="740656"/>
                  <a:pt x="4323901" y="737313"/>
                  <a:pt x="4325550" y="712248"/>
                </a:cubicBezTo>
                <a:cubicBezTo>
                  <a:pt x="4315182" y="700790"/>
                  <a:pt x="4329320" y="699118"/>
                  <a:pt x="4333325" y="693151"/>
                </a:cubicBezTo>
                <a:cubicBezTo>
                  <a:pt x="4334504" y="684795"/>
                  <a:pt x="4339923" y="685751"/>
                  <a:pt x="4345813" y="687421"/>
                </a:cubicBezTo>
                <a:cubicBezTo>
                  <a:pt x="4351940" y="671189"/>
                  <a:pt x="4373618" y="669757"/>
                  <a:pt x="4379272" y="651852"/>
                </a:cubicBezTo>
                <a:cubicBezTo>
                  <a:pt x="4381628" y="643975"/>
                  <a:pt x="4391289" y="647316"/>
                  <a:pt x="4394116" y="652568"/>
                </a:cubicBezTo>
                <a:cubicBezTo>
                  <a:pt x="4399064" y="661878"/>
                  <a:pt x="4405898" y="666175"/>
                  <a:pt x="4413437" y="659252"/>
                </a:cubicBezTo>
                <a:cubicBezTo>
                  <a:pt x="4422391" y="651136"/>
                  <a:pt x="4419328" y="640872"/>
                  <a:pt x="4408726" y="631323"/>
                </a:cubicBezTo>
                <a:cubicBezTo>
                  <a:pt x="4420978" y="630845"/>
                  <a:pt x="4427576" y="637051"/>
                  <a:pt x="4434644" y="642303"/>
                </a:cubicBezTo>
                <a:cubicBezTo>
                  <a:pt x="4446660" y="644213"/>
                  <a:pt x="4447368" y="636335"/>
                  <a:pt x="4448782" y="627503"/>
                </a:cubicBezTo>
                <a:cubicBezTo>
                  <a:pt x="4449959" y="621058"/>
                  <a:pt x="4449489" y="611270"/>
                  <a:pt x="4458206" y="609839"/>
                </a:cubicBezTo>
                <a:close/>
                <a:moveTo>
                  <a:pt x="3845671" y="596899"/>
                </a:moveTo>
                <a:cubicBezTo>
                  <a:pt x="3845385" y="599095"/>
                  <a:pt x="3846292" y="600552"/>
                  <a:pt x="3848388" y="601284"/>
                </a:cubicBezTo>
                <a:cubicBezTo>
                  <a:pt x="3848660" y="606263"/>
                  <a:pt x="3848958" y="611245"/>
                  <a:pt x="3849231" y="616223"/>
                </a:cubicBezTo>
                <a:cubicBezTo>
                  <a:pt x="3846625" y="615460"/>
                  <a:pt x="3842495" y="615453"/>
                  <a:pt x="3841664" y="613798"/>
                </a:cubicBezTo>
                <a:cubicBezTo>
                  <a:pt x="3838465" y="607461"/>
                  <a:pt x="3833762" y="599944"/>
                  <a:pt x="3845671" y="596899"/>
                </a:cubicBezTo>
                <a:close/>
                <a:moveTo>
                  <a:pt x="4558255" y="596899"/>
                </a:moveTo>
                <a:cubicBezTo>
                  <a:pt x="4562335" y="596904"/>
                  <a:pt x="4567223" y="597221"/>
                  <a:pt x="4567172" y="602740"/>
                </a:cubicBezTo>
                <a:cubicBezTo>
                  <a:pt x="4567136" y="608310"/>
                  <a:pt x="4562199" y="608199"/>
                  <a:pt x="4558119" y="608491"/>
                </a:cubicBezTo>
                <a:cubicBezTo>
                  <a:pt x="4554038" y="608168"/>
                  <a:pt x="4549151" y="608167"/>
                  <a:pt x="4549200" y="602623"/>
                </a:cubicBezTo>
                <a:cubicBezTo>
                  <a:pt x="4549250" y="597079"/>
                  <a:pt x="4554187" y="596892"/>
                  <a:pt x="4558255" y="596899"/>
                </a:cubicBezTo>
                <a:close/>
                <a:moveTo>
                  <a:pt x="4587643" y="520893"/>
                </a:moveTo>
                <a:cubicBezTo>
                  <a:pt x="4594216" y="522219"/>
                  <a:pt x="4595816" y="529176"/>
                  <a:pt x="4595531" y="535746"/>
                </a:cubicBezTo>
                <a:cubicBezTo>
                  <a:pt x="4595333" y="541158"/>
                  <a:pt x="4593908" y="547074"/>
                  <a:pt x="4587469" y="545717"/>
                </a:cubicBezTo>
                <a:cubicBezTo>
                  <a:pt x="4580573" y="544259"/>
                  <a:pt x="4573604" y="539709"/>
                  <a:pt x="4574719" y="531286"/>
                </a:cubicBezTo>
                <a:cubicBezTo>
                  <a:pt x="4575564" y="525017"/>
                  <a:pt x="4581244" y="519596"/>
                  <a:pt x="4587643" y="520893"/>
                </a:cubicBezTo>
                <a:close/>
                <a:moveTo>
                  <a:pt x="4088002" y="520703"/>
                </a:moveTo>
                <a:cubicBezTo>
                  <a:pt x="4090682" y="522989"/>
                  <a:pt x="4096399" y="525571"/>
                  <a:pt x="4097603" y="529513"/>
                </a:cubicBezTo>
                <a:cubicBezTo>
                  <a:pt x="4098831" y="533601"/>
                  <a:pt x="4093212" y="536845"/>
                  <a:pt x="4088946" y="535518"/>
                </a:cubicBezTo>
                <a:cubicBezTo>
                  <a:pt x="4085410" y="534425"/>
                  <a:pt x="4081380" y="531326"/>
                  <a:pt x="4079914" y="528062"/>
                </a:cubicBezTo>
                <a:cubicBezTo>
                  <a:pt x="4077856" y="523443"/>
                  <a:pt x="4081056" y="520578"/>
                  <a:pt x="4088002" y="520703"/>
                </a:cubicBezTo>
                <a:close/>
                <a:moveTo>
                  <a:pt x="4024770" y="508599"/>
                </a:moveTo>
                <a:cubicBezTo>
                  <a:pt x="4026862" y="507561"/>
                  <a:pt x="4029085" y="507677"/>
                  <a:pt x="4031224" y="510488"/>
                </a:cubicBezTo>
                <a:cubicBezTo>
                  <a:pt x="4036818" y="517824"/>
                  <a:pt x="4025036" y="518544"/>
                  <a:pt x="4024303" y="523989"/>
                </a:cubicBezTo>
                <a:cubicBezTo>
                  <a:pt x="4027207" y="525105"/>
                  <a:pt x="4030083" y="527119"/>
                  <a:pt x="4033010" y="527183"/>
                </a:cubicBezTo>
                <a:cubicBezTo>
                  <a:pt x="4046678" y="527486"/>
                  <a:pt x="4046047" y="540100"/>
                  <a:pt x="4049544" y="547955"/>
                </a:cubicBezTo>
                <a:cubicBezTo>
                  <a:pt x="4050411" y="549910"/>
                  <a:pt x="4039485" y="554870"/>
                  <a:pt x="4033754" y="550264"/>
                </a:cubicBezTo>
                <a:cubicBezTo>
                  <a:pt x="4025582" y="543696"/>
                  <a:pt x="4008875" y="539350"/>
                  <a:pt x="4024303" y="524002"/>
                </a:cubicBezTo>
                <a:cubicBezTo>
                  <a:pt x="4016702" y="523473"/>
                  <a:pt x="4012448" y="521061"/>
                  <a:pt x="4019107" y="513627"/>
                </a:cubicBezTo>
                <a:cubicBezTo>
                  <a:pt x="4020720" y="511829"/>
                  <a:pt x="4022680" y="509638"/>
                  <a:pt x="4024770" y="508599"/>
                </a:cubicBezTo>
                <a:close/>
                <a:moveTo>
                  <a:pt x="3398421" y="495975"/>
                </a:moveTo>
                <a:cubicBezTo>
                  <a:pt x="3405602" y="496824"/>
                  <a:pt x="3413714" y="501274"/>
                  <a:pt x="3419644" y="499154"/>
                </a:cubicBezTo>
                <a:cubicBezTo>
                  <a:pt x="3445154" y="490020"/>
                  <a:pt x="3454274" y="496831"/>
                  <a:pt x="3446657" y="522656"/>
                </a:cubicBezTo>
                <a:cubicBezTo>
                  <a:pt x="3448121" y="534415"/>
                  <a:pt x="3455549" y="550046"/>
                  <a:pt x="3440678" y="552795"/>
                </a:cubicBezTo>
                <a:cubicBezTo>
                  <a:pt x="3434303" y="553972"/>
                  <a:pt x="3410369" y="551195"/>
                  <a:pt x="3414548" y="527468"/>
                </a:cubicBezTo>
                <a:cubicBezTo>
                  <a:pt x="3415673" y="521046"/>
                  <a:pt x="3402949" y="523643"/>
                  <a:pt x="3396303" y="524406"/>
                </a:cubicBezTo>
                <a:cubicBezTo>
                  <a:pt x="3385039" y="525709"/>
                  <a:pt x="3380254" y="519097"/>
                  <a:pt x="3380849" y="509609"/>
                </a:cubicBezTo>
                <a:cubicBezTo>
                  <a:pt x="3381469" y="499873"/>
                  <a:pt x="3388340" y="494791"/>
                  <a:pt x="3398421" y="495975"/>
                </a:cubicBezTo>
                <a:close/>
                <a:moveTo>
                  <a:pt x="4634153" y="495308"/>
                </a:moveTo>
                <a:cubicBezTo>
                  <a:pt x="4656227" y="495158"/>
                  <a:pt x="4672375" y="497156"/>
                  <a:pt x="4660880" y="521071"/>
                </a:cubicBezTo>
                <a:cubicBezTo>
                  <a:pt x="4666821" y="539742"/>
                  <a:pt x="4655486" y="553475"/>
                  <a:pt x="4662404" y="568801"/>
                </a:cubicBezTo>
                <a:cubicBezTo>
                  <a:pt x="4666759" y="578417"/>
                  <a:pt x="4660803" y="590163"/>
                  <a:pt x="4650548" y="595402"/>
                </a:cubicBezTo>
                <a:cubicBezTo>
                  <a:pt x="4645601" y="597936"/>
                  <a:pt x="4636668" y="598318"/>
                  <a:pt x="4632354" y="595446"/>
                </a:cubicBezTo>
                <a:cubicBezTo>
                  <a:pt x="4618724" y="586375"/>
                  <a:pt x="4632949" y="580270"/>
                  <a:pt x="4636086" y="572719"/>
                </a:cubicBezTo>
                <a:cubicBezTo>
                  <a:pt x="4638308" y="567386"/>
                  <a:pt x="4636854" y="561678"/>
                  <a:pt x="4630131" y="560809"/>
                </a:cubicBezTo>
                <a:cubicBezTo>
                  <a:pt x="4619605" y="559448"/>
                  <a:pt x="4613490" y="566233"/>
                  <a:pt x="4613613" y="575459"/>
                </a:cubicBezTo>
                <a:cubicBezTo>
                  <a:pt x="4613886" y="594346"/>
                  <a:pt x="4604387" y="599390"/>
                  <a:pt x="4587790" y="597163"/>
                </a:cubicBezTo>
                <a:cubicBezTo>
                  <a:pt x="4570206" y="594805"/>
                  <a:pt x="4562590" y="584411"/>
                  <a:pt x="4561947" y="567083"/>
                </a:cubicBezTo>
                <a:cubicBezTo>
                  <a:pt x="4561289" y="549315"/>
                  <a:pt x="4567599" y="546816"/>
                  <a:pt x="4584940" y="549792"/>
                </a:cubicBezTo>
                <a:cubicBezTo>
                  <a:pt x="4601558" y="552649"/>
                  <a:pt x="4601239" y="535697"/>
                  <a:pt x="4599748" y="524807"/>
                </a:cubicBezTo>
                <a:cubicBezTo>
                  <a:pt x="4595776" y="495753"/>
                  <a:pt x="4612996" y="495449"/>
                  <a:pt x="4634153" y="495308"/>
                </a:cubicBezTo>
                <a:close/>
                <a:moveTo>
                  <a:pt x="4570258" y="127048"/>
                </a:moveTo>
                <a:cubicBezTo>
                  <a:pt x="4586841" y="125854"/>
                  <a:pt x="4574325" y="145726"/>
                  <a:pt x="4579221" y="150414"/>
                </a:cubicBezTo>
                <a:cubicBezTo>
                  <a:pt x="4591080" y="161781"/>
                  <a:pt x="4606303" y="169848"/>
                  <a:pt x="4620737" y="178265"/>
                </a:cubicBezTo>
                <a:cubicBezTo>
                  <a:pt x="4625970" y="181321"/>
                  <a:pt x="4634737" y="181377"/>
                  <a:pt x="4633818" y="189112"/>
                </a:cubicBezTo>
                <a:cubicBezTo>
                  <a:pt x="4632729" y="198381"/>
                  <a:pt x="4622190" y="200113"/>
                  <a:pt x="4616186" y="198999"/>
                </a:cubicBezTo>
                <a:cubicBezTo>
                  <a:pt x="4592434" y="194596"/>
                  <a:pt x="4579886" y="208675"/>
                  <a:pt x="4567887" y="227345"/>
                </a:cubicBezTo>
                <a:cubicBezTo>
                  <a:pt x="4577933" y="229400"/>
                  <a:pt x="4591884" y="226825"/>
                  <a:pt x="4597642" y="244480"/>
                </a:cubicBezTo>
                <a:cubicBezTo>
                  <a:pt x="4572455" y="233049"/>
                  <a:pt x="4559678" y="236883"/>
                  <a:pt x="4560448" y="267050"/>
                </a:cubicBezTo>
                <a:cubicBezTo>
                  <a:pt x="4561195" y="296566"/>
                  <a:pt x="4536435" y="298581"/>
                  <a:pt x="4514340" y="299321"/>
                </a:cubicBezTo>
                <a:cubicBezTo>
                  <a:pt x="4500970" y="299775"/>
                  <a:pt x="4488021" y="288108"/>
                  <a:pt x="4473758" y="298735"/>
                </a:cubicBezTo>
                <a:cubicBezTo>
                  <a:pt x="4470255" y="301343"/>
                  <a:pt x="4463712" y="298118"/>
                  <a:pt x="4462547" y="291270"/>
                </a:cubicBezTo>
                <a:cubicBezTo>
                  <a:pt x="4457585" y="262012"/>
                  <a:pt x="4462087" y="232879"/>
                  <a:pt x="4464104" y="203776"/>
                </a:cubicBezTo>
                <a:cubicBezTo>
                  <a:pt x="4464514" y="197715"/>
                  <a:pt x="4472118" y="198186"/>
                  <a:pt x="4477301" y="198114"/>
                </a:cubicBezTo>
                <a:cubicBezTo>
                  <a:pt x="4491875" y="197918"/>
                  <a:pt x="4503932" y="196586"/>
                  <a:pt x="4517317" y="185642"/>
                </a:cubicBezTo>
                <a:cubicBezTo>
                  <a:pt x="4532481" y="173237"/>
                  <a:pt x="4532367" y="194174"/>
                  <a:pt x="4536590" y="203134"/>
                </a:cubicBezTo>
                <a:cubicBezTo>
                  <a:pt x="4542191" y="204320"/>
                  <a:pt x="4547786" y="205451"/>
                  <a:pt x="4550304" y="198147"/>
                </a:cubicBezTo>
                <a:cubicBezTo>
                  <a:pt x="4549351" y="189445"/>
                  <a:pt x="4558054" y="189738"/>
                  <a:pt x="4561991" y="185577"/>
                </a:cubicBezTo>
                <a:cubicBezTo>
                  <a:pt x="4556880" y="179371"/>
                  <a:pt x="4536811" y="175917"/>
                  <a:pt x="4558414" y="164664"/>
                </a:cubicBezTo>
                <a:cubicBezTo>
                  <a:pt x="4561317" y="163162"/>
                  <a:pt x="4562137" y="157515"/>
                  <a:pt x="4563745" y="153721"/>
                </a:cubicBezTo>
                <a:cubicBezTo>
                  <a:pt x="4567527" y="144848"/>
                  <a:pt x="4555240" y="128130"/>
                  <a:pt x="4570258" y="127048"/>
                </a:cubicBezTo>
                <a:close/>
                <a:moveTo>
                  <a:pt x="3877397" y="116556"/>
                </a:moveTo>
                <a:cubicBezTo>
                  <a:pt x="3899809" y="124276"/>
                  <a:pt x="3929438" y="108450"/>
                  <a:pt x="3944138" y="125047"/>
                </a:cubicBezTo>
                <a:cubicBezTo>
                  <a:pt x="3955617" y="138025"/>
                  <a:pt x="3949337" y="165575"/>
                  <a:pt x="3954343" y="185805"/>
                </a:cubicBezTo>
                <a:cubicBezTo>
                  <a:pt x="3958041" y="200832"/>
                  <a:pt x="3981124" y="211224"/>
                  <a:pt x="3959615" y="230626"/>
                </a:cubicBezTo>
                <a:cubicBezTo>
                  <a:pt x="3996904" y="233751"/>
                  <a:pt x="3999609" y="232071"/>
                  <a:pt x="4008153" y="204259"/>
                </a:cubicBezTo>
                <a:cubicBezTo>
                  <a:pt x="4010470" y="196718"/>
                  <a:pt x="4016449" y="195245"/>
                  <a:pt x="4023048" y="196581"/>
                </a:cubicBezTo>
                <a:cubicBezTo>
                  <a:pt x="4035448" y="199086"/>
                  <a:pt x="4047671" y="198109"/>
                  <a:pt x="4060105" y="196718"/>
                </a:cubicBezTo>
                <a:cubicBezTo>
                  <a:pt x="4079369" y="194543"/>
                  <a:pt x="4077369" y="205126"/>
                  <a:pt x="4065519" y="221559"/>
                </a:cubicBezTo>
                <a:cubicBezTo>
                  <a:pt x="4082180" y="215228"/>
                  <a:pt x="4092316" y="211360"/>
                  <a:pt x="4104575" y="206710"/>
                </a:cubicBezTo>
                <a:cubicBezTo>
                  <a:pt x="4102540" y="230448"/>
                  <a:pt x="4097924" y="254449"/>
                  <a:pt x="4119753" y="271844"/>
                </a:cubicBezTo>
                <a:cubicBezTo>
                  <a:pt x="4125129" y="276138"/>
                  <a:pt x="4125040" y="283292"/>
                  <a:pt x="4121185" y="289210"/>
                </a:cubicBezTo>
                <a:cubicBezTo>
                  <a:pt x="4116568" y="296325"/>
                  <a:pt x="4109810" y="296092"/>
                  <a:pt x="4101762" y="295762"/>
                </a:cubicBezTo>
                <a:cubicBezTo>
                  <a:pt x="4085736" y="295113"/>
                  <a:pt x="4068489" y="288124"/>
                  <a:pt x="4054073" y="301485"/>
                </a:cubicBezTo>
                <a:cubicBezTo>
                  <a:pt x="4047829" y="307293"/>
                  <a:pt x="4035624" y="304170"/>
                  <a:pt x="4041850" y="323862"/>
                </a:cubicBezTo>
                <a:cubicBezTo>
                  <a:pt x="4048501" y="344931"/>
                  <a:pt x="4023985" y="337610"/>
                  <a:pt x="4010966" y="335807"/>
                </a:cubicBezTo>
                <a:cubicBezTo>
                  <a:pt x="4005340" y="342894"/>
                  <a:pt x="4011655" y="345976"/>
                  <a:pt x="4014662" y="349156"/>
                </a:cubicBezTo>
                <a:cubicBezTo>
                  <a:pt x="4021490" y="356435"/>
                  <a:pt x="4023312" y="362917"/>
                  <a:pt x="4015654" y="370996"/>
                </a:cubicBezTo>
                <a:cubicBezTo>
                  <a:pt x="4007144" y="379969"/>
                  <a:pt x="3999805" y="379211"/>
                  <a:pt x="3991544" y="370804"/>
                </a:cubicBezTo>
                <a:cubicBezTo>
                  <a:pt x="3975129" y="354056"/>
                  <a:pt x="3959828" y="359064"/>
                  <a:pt x="3945180" y="373803"/>
                </a:cubicBezTo>
                <a:cubicBezTo>
                  <a:pt x="3942403" y="376611"/>
                  <a:pt x="3938813" y="378110"/>
                  <a:pt x="3939520" y="383463"/>
                </a:cubicBezTo>
                <a:cubicBezTo>
                  <a:pt x="3941661" y="399661"/>
                  <a:pt x="3941131" y="401202"/>
                  <a:pt x="3926165" y="398518"/>
                </a:cubicBezTo>
                <a:cubicBezTo>
                  <a:pt x="3874089" y="389147"/>
                  <a:pt x="3820032" y="405703"/>
                  <a:pt x="3768840" y="386119"/>
                </a:cubicBezTo>
                <a:cubicBezTo>
                  <a:pt x="3770344" y="391610"/>
                  <a:pt x="3774431" y="398478"/>
                  <a:pt x="3763659" y="398422"/>
                </a:cubicBezTo>
                <a:cubicBezTo>
                  <a:pt x="3759041" y="398409"/>
                  <a:pt x="3751665" y="398698"/>
                  <a:pt x="3753451" y="391446"/>
                </a:cubicBezTo>
                <a:cubicBezTo>
                  <a:pt x="3755274" y="384055"/>
                  <a:pt x="3763269" y="386890"/>
                  <a:pt x="3768840" y="386105"/>
                </a:cubicBezTo>
                <a:cubicBezTo>
                  <a:pt x="3743316" y="371477"/>
                  <a:pt x="3752319" y="344848"/>
                  <a:pt x="3752125" y="324714"/>
                </a:cubicBezTo>
                <a:cubicBezTo>
                  <a:pt x="3751949" y="308587"/>
                  <a:pt x="3755981" y="291467"/>
                  <a:pt x="3751276" y="275585"/>
                </a:cubicBezTo>
                <a:cubicBezTo>
                  <a:pt x="3743050" y="247788"/>
                  <a:pt x="3760544" y="225851"/>
                  <a:pt x="3765675" y="201190"/>
                </a:cubicBezTo>
                <a:cubicBezTo>
                  <a:pt x="3766965" y="195011"/>
                  <a:pt x="3773971" y="195838"/>
                  <a:pt x="3779136" y="195713"/>
                </a:cubicBezTo>
                <a:cubicBezTo>
                  <a:pt x="3786513" y="195522"/>
                  <a:pt x="3793924" y="195616"/>
                  <a:pt x="3801317" y="195603"/>
                </a:cubicBezTo>
                <a:cubicBezTo>
                  <a:pt x="3858595" y="195562"/>
                  <a:pt x="3858559" y="195577"/>
                  <a:pt x="3852457" y="139166"/>
                </a:cubicBezTo>
                <a:cubicBezTo>
                  <a:pt x="3850404" y="120230"/>
                  <a:pt x="3856365" y="109318"/>
                  <a:pt x="3877397" y="116556"/>
                </a:cubicBezTo>
                <a:close/>
                <a:moveTo>
                  <a:pt x="4220865" y="101599"/>
                </a:moveTo>
                <a:cubicBezTo>
                  <a:pt x="4228317" y="115162"/>
                  <a:pt x="4248263" y="119389"/>
                  <a:pt x="4243475" y="134020"/>
                </a:cubicBezTo>
                <a:cubicBezTo>
                  <a:pt x="4237733" y="151631"/>
                  <a:pt x="4237025" y="178791"/>
                  <a:pt x="4209169" y="178054"/>
                </a:cubicBezTo>
                <a:cubicBezTo>
                  <a:pt x="4192301" y="177600"/>
                  <a:pt x="4178732" y="164113"/>
                  <a:pt x="4181189" y="146462"/>
                </a:cubicBezTo>
                <a:cubicBezTo>
                  <a:pt x="4184102" y="125425"/>
                  <a:pt x="4206663" y="118771"/>
                  <a:pt x="4220865" y="101599"/>
                </a:cubicBezTo>
                <a:close/>
                <a:moveTo>
                  <a:pt x="4283716" y="846"/>
                </a:moveTo>
                <a:cubicBezTo>
                  <a:pt x="4296865" y="4366"/>
                  <a:pt x="4309686" y="17926"/>
                  <a:pt x="4323434" y="23279"/>
                </a:cubicBezTo>
                <a:cubicBezTo>
                  <a:pt x="4333754" y="27305"/>
                  <a:pt x="4331098" y="41818"/>
                  <a:pt x="4328171" y="52035"/>
                </a:cubicBezTo>
                <a:cubicBezTo>
                  <a:pt x="4325840" y="60163"/>
                  <a:pt x="4320982" y="68683"/>
                  <a:pt x="4325544" y="76356"/>
                </a:cubicBezTo>
                <a:cubicBezTo>
                  <a:pt x="4347547" y="113377"/>
                  <a:pt x="4312076" y="102329"/>
                  <a:pt x="4303134" y="98881"/>
                </a:cubicBezTo>
                <a:cubicBezTo>
                  <a:pt x="4283523" y="91303"/>
                  <a:pt x="4246042" y="95984"/>
                  <a:pt x="4260229" y="59426"/>
                </a:cubicBezTo>
                <a:cubicBezTo>
                  <a:pt x="4260229" y="52337"/>
                  <a:pt x="4259895" y="50172"/>
                  <a:pt x="4260280" y="48141"/>
                </a:cubicBezTo>
                <a:cubicBezTo>
                  <a:pt x="4263354" y="31927"/>
                  <a:pt x="4255628" y="7037"/>
                  <a:pt x="4270412" y="1348"/>
                </a:cubicBezTo>
                <a:cubicBezTo>
                  <a:pt x="4274914" y="-385"/>
                  <a:pt x="4279333" y="-327"/>
                  <a:pt x="4283716" y="846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0824824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7FD6CDB-E687-DA0C-465B-A589D356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2A60-A59D-4995-8D47-095E974E4526}" type="datetimeFigureOut">
              <a:rPr lang="it-IT" smtClean="0"/>
              <a:t>13/10/2025</a:t>
            </a:fld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31507A5-5154-4066-38F5-2E4755907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2439C87-1D5F-485A-0D46-0E0827F9E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2DFC-A9D1-4E96-91F5-873C99899403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49260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53A73F-7C63-F385-8BDB-F938B3A00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3F0481-44A5-C8A3-5512-7E4F9911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EBE374-C19D-EBC8-C09D-6B68C99A4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7251-C9FC-49D1-A373-7A29A082C9C0}" type="datetimeFigureOut">
              <a:rPr lang="it-IT" smtClean="0"/>
              <a:t>13/10/2025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90C796-FA51-6806-C322-B47BA65DF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8A69B8-DAC4-D2F5-FC24-11D1317CF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ADA6-9DD3-4B50-9315-F08596A1E2C9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8666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3AC945-D452-4481-B510-F0ABB534498C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53720" y="1600200"/>
            <a:ext cx="11084561" cy="2438400"/>
          </a:xfrm>
          <a:custGeom>
            <a:avLst/>
            <a:gdLst>
              <a:gd name="connsiteX0" fmla="*/ 0 w 11084561"/>
              <a:gd name="connsiteY0" fmla="*/ 0 h 2438400"/>
              <a:gd name="connsiteX1" fmla="*/ 11084561 w 11084561"/>
              <a:gd name="connsiteY1" fmla="*/ 0 h 2438400"/>
              <a:gd name="connsiteX2" fmla="*/ 11084561 w 11084561"/>
              <a:gd name="connsiteY2" fmla="*/ 2438400 h 2438400"/>
              <a:gd name="connsiteX3" fmla="*/ 0 w 11084561"/>
              <a:gd name="connsiteY3" fmla="*/ 24384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84561" h="2438400">
                <a:moveTo>
                  <a:pt x="0" y="0"/>
                </a:moveTo>
                <a:lnTo>
                  <a:pt x="11084561" y="0"/>
                </a:lnTo>
                <a:lnTo>
                  <a:pt x="11084561" y="2438400"/>
                </a:lnTo>
                <a:lnTo>
                  <a:pt x="0" y="2438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032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-Placeholder">
            <a:extLst>
              <a:ext uri="{FF2B5EF4-FFF2-40B4-BE49-F238E27FC236}">
                <a16:creationId xmlns:a16="http://schemas.microsoft.com/office/drawing/2014/main" id="{C713C2CF-72B4-3E0B-BC3C-568A5F205E5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801" y="1625833"/>
            <a:ext cx="4891852" cy="4259441"/>
          </a:xfrm>
          <a:prstGeom prst="roundRect">
            <a:avLst>
              <a:gd name="adj" fmla="val 4847"/>
            </a:avLst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zh-CN" altLang="en-US" dirty="0"/>
            </a:lvl1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28455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-Placeholder">
            <a:extLst>
              <a:ext uri="{FF2B5EF4-FFF2-40B4-BE49-F238E27FC236}">
                <a16:creationId xmlns:a16="http://schemas.microsoft.com/office/drawing/2014/main" id="{53F95AC0-9C18-ACC7-F958-C2DFA12100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801" y="1567590"/>
            <a:ext cx="2790092" cy="2304276"/>
          </a:xfrm>
          <a:prstGeom prst="roundRect">
            <a:avLst>
              <a:gd name="adj" fmla="val 4847"/>
            </a:avLst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3" name="2-Placeholder">
            <a:extLst>
              <a:ext uri="{FF2B5EF4-FFF2-40B4-BE49-F238E27FC236}">
                <a16:creationId xmlns:a16="http://schemas.microsoft.com/office/drawing/2014/main" id="{C39FB2A1-A369-41FD-924B-FFE801FCA9C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35570" y="1567590"/>
            <a:ext cx="2790092" cy="2304276"/>
          </a:xfrm>
          <a:prstGeom prst="roundRect">
            <a:avLst>
              <a:gd name="adj" fmla="val 4847"/>
            </a:avLst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4" name="3-Placeholder">
            <a:extLst>
              <a:ext uri="{FF2B5EF4-FFF2-40B4-BE49-F238E27FC236}">
                <a16:creationId xmlns:a16="http://schemas.microsoft.com/office/drawing/2014/main" id="{4A55FA15-7F8F-E2F1-C21A-E85C01C55CC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166339" y="1567590"/>
            <a:ext cx="2790092" cy="2304276"/>
          </a:xfrm>
          <a:prstGeom prst="roundRect">
            <a:avLst>
              <a:gd name="adj" fmla="val 4847"/>
            </a:avLst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5" name="4-Placeholder">
            <a:extLst>
              <a:ext uri="{FF2B5EF4-FFF2-40B4-BE49-F238E27FC236}">
                <a16:creationId xmlns:a16="http://schemas.microsoft.com/office/drawing/2014/main" id="{FEA5A2CC-597D-7392-317A-7C6B45BDE59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97109" y="1580987"/>
            <a:ext cx="2790092" cy="2304276"/>
          </a:xfrm>
          <a:prstGeom prst="roundRect">
            <a:avLst>
              <a:gd name="adj" fmla="val 4847"/>
            </a:avLst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296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-Placeholder">
            <a:extLst>
              <a:ext uri="{FF2B5EF4-FFF2-40B4-BE49-F238E27FC236}">
                <a16:creationId xmlns:a16="http://schemas.microsoft.com/office/drawing/2014/main" id="{160C9F82-ECE0-DDEB-3A4F-980D0D5DB52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800" y="1500720"/>
            <a:ext cx="11582400" cy="2682589"/>
          </a:xfrm>
          <a:prstGeom prst="roundRect">
            <a:avLst>
              <a:gd name="adj" fmla="val 4847"/>
            </a:avLst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340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03DB6F1-FB60-D8E7-3291-FDD33A66D9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6863" y="1728153"/>
            <a:ext cx="2787650" cy="2673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A47230E-082F-337D-F49D-C556E76774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30563" y="1728153"/>
            <a:ext cx="2787650" cy="2673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0988D4B-0E25-22B2-1A47-339106CB5F8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67438" y="1728153"/>
            <a:ext cx="2787650" cy="2673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E8448CB-9D5B-3DAD-262D-F7F91D7D28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05900" y="1728153"/>
            <a:ext cx="2787650" cy="2673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817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0C3F73-9A60-1454-75A8-6C66214A29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77188" y="797719"/>
            <a:ext cx="3646487" cy="526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944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B1E0A92-27E9-8DFB-DEC0-A7165DBB064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7800" y="3746500"/>
            <a:ext cx="4051300" cy="243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72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88107C-2355-702C-D9D0-B1A8A06849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31766F-9D4B-81BB-174E-6359C2160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A3524-200A-3E23-649E-2825A4F52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7531A-1BBE-45D2-E039-6F5D09A181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C9D91-940D-49ED-AB7A-C630BB615633}" type="datetimeFigureOut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198088-81CA-1275-775A-C57D8B410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D895E-AF89-4D5F-3E0C-401A24599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9B0D4-01D9-44DB-9EBD-D8D6882DA8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366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78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6" r:id="rId26"/>
    <p:sldLayoutId id="2147483685" r:id="rId27"/>
    <p:sldLayoutId id="2147483687" r:id="rId28"/>
    <p:sldLayoutId id="2147483688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8201A7B-8EE9-E353-DC9A-D05894FC1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632" y="-512682"/>
            <a:ext cx="12192000" cy="8426132"/>
          </a:xfrm>
          <a:prstGeom prst="rect">
            <a:avLst/>
          </a:prstGeom>
        </p:spPr>
      </p:pic>
      <p:pic>
        <p:nvPicPr>
          <p:cNvPr id="5" name="Immagine 18">
            <a:extLst>
              <a:ext uri="{FF2B5EF4-FFF2-40B4-BE49-F238E27FC236}">
                <a16:creationId xmlns:a16="http://schemas.microsoft.com/office/drawing/2014/main" id="{0CFB9679-1CDD-7D25-B895-15982BC9B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08531" y="6101918"/>
            <a:ext cx="3025358" cy="47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-Rectangle">
            <a:extLst>
              <a:ext uri="{FF2B5EF4-FFF2-40B4-BE49-F238E27FC236}">
                <a16:creationId xmlns:a16="http://schemas.microsoft.com/office/drawing/2014/main" id="{E50709B8-A47D-44EF-E32A-71800672F578}"/>
              </a:ext>
            </a:extLst>
          </p:cNvPr>
          <p:cNvSpPr/>
          <p:nvPr/>
        </p:nvSpPr>
        <p:spPr bwMode="auto">
          <a:xfrm>
            <a:off x="353167" y="199789"/>
            <a:ext cx="1973915" cy="1325813"/>
          </a:xfrm>
          <a:prstGeom prst="rect">
            <a:avLst/>
          </a:prstGeom>
        </p:spPr>
        <p:txBody>
          <a:bodyPr wrap="none" lIns="90000" tIns="46800" rIns="90000" bIns="46800">
            <a:spAutoFit/>
          </a:bodyPr>
          <a:lstStyle/>
          <a:p>
            <a:pPr defTabSz="914377">
              <a:defRPr/>
            </a:pPr>
            <a:r>
              <a:rPr lang="en-US" altLang="zh-CN" sz="2667" kern="100" dirty="0">
                <a:solidFill>
                  <a:schemeClr val="bg1"/>
                </a:solidFill>
                <a:latin typeface="+mj-lt"/>
                <a:ea typeface="+mj-ea"/>
                <a:cs typeface="+mn-ea"/>
                <a:sym typeface="+mn-lt"/>
              </a:rPr>
              <a:t>Green Line</a:t>
            </a:r>
          </a:p>
          <a:p>
            <a:pPr defTabSz="914377">
              <a:defRPr/>
            </a:pPr>
            <a:r>
              <a:rPr lang="en-US" altLang="zh-CN" sz="2667" kern="100" dirty="0">
                <a:solidFill>
                  <a:schemeClr val="bg1"/>
                </a:solidFill>
                <a:latin typeface="+mj-lt"/>
                <a:ea typeface="+mj-ea"/>
                <a:cs typeface="+mn-ea"/>
                <a:sym typeface="+mn-lt"/>
              </a:rPr>
              <a:t>Accessories</a:t>
            </a:r>
          </a:p>
          <a:p>
            <a:pPr defTabSz="914377">
              <a:defRPr/>
            </a:pPr>
            <a:endParaRPr lang="zh-CN" altLang="en-US" sz="2667" kern="100" dirty="0">
              <a:solidFill>
                <a:schemeClr val="bg1"/>
              </a:solidFill>
              <a:latin typeface="+mj-lt"/>
              <a:ea typeface="+mj-ea"/>
              <a:cs typeface="+mn-ea"/>
              <a:sym typeface="+mn-lt"/>
            </a:endParaRPr>
          </a:p>
        </p:txBody>
      </p:sp>
      <p:sp>
        <p:nvSpPr>
          <p:cNvPr id="12" name="2-Rectangle">
            <a:extLst>
              <a:ext uri="{FF2B5EF4-FFF2-40B4-BE49-F238E27FC236}">
                <a16:creationId xmlns:a16="http://schemas.microsoft.com/office/drawing/2014/main" id="{CD8887E4-B3CB-C665-1AF7-DD5C059DA81E}"/>
              </a:ext>
            </a:extLst>
          </p:cNvPr>
          <p:cNvSpPr/>
          <p:nvPr/>
        </p:nvSpPr>
        <p:spPr>
          <a:xfrm>
            <a:off x="375588" y="1205968"/>
            <a:ext cx="2042845" cy="340735"/>
          </a:xfrm>
          <a:prstGeom prst="rect">
            <a:avLst/>
          </a:prstGeom>
        </p:spPr>
        <p:txBody>
          <a:bodyPr wrap="none" lIns="90000" tIns="46800" rIns="90000" bIns="46800">
            <a:spAutoFit/>
          </a:bodyPr>
          <a:lstStyle/>
          <a:p>
            <a:r>
              <a:rPr lang="en-US" altLang="zh-CN" sz="1600" dirty="0">
                <a:ln w="381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n-ea"/>
                <a:sym typeface="+mn-lt"/>
              </a:rPr>
              <a:t>NOVITA’ 2025 / 2026</a:t>
            </a:r>
            <a:endParaRPr lang="zh-CN" altLang="en-US" sz="1600" dirty="0">
              <a:ln w="38100">
                <a:noFill/>
              </a:ln>
              <a:solidFill>
                <a:schemeClr val="bg1"/>
              </a:solidFill>
              <a:latin typeface="+mj-lt"/>
              <a:ea typeface="+mj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1784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24EBA-1DBF-4F18-E8B6-633A6910F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Narwal Freo Z10 robot aspirapolvere e lavapavimenti – Narwal IT">
            <a:extLst>
              <a:ext uri="{FF2B5EF4-FFF2-40B4-BE49-F238E27FC236}">
                <a16:creationId xmlns:a16="http://schemas.microsoft.com/office/drawing/2014/main" id="{16E5049A-1EA5-E0A2-1A0C-96A953A79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0223" y="1106337"/>
            <a:ext cx="6016317" cy="338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reeform 2">
            <a:extLst>
              <a:ext uri="{FF2B5EF4-FFF2-40B4-BE49-F238E27FC236}">
                <a16:creationId xmlns:a16="http://schemas.microsoft.com/office/drawing/2014/main" id="{8E4A4663-B87E-2EAD-A1BC-9844041EA05C}"/>
              </a:ext>
            </a:extLst>
          </p:cNvPr>
          <p:cNvSpPr/>
          <p:nvPr/>
        </p:nvSpPr>
        <p:spPr>
          <a:xfrm>
            <a:off x="-70625" y="-64627"/>
            <a:ext cx="12262625" cy="1228609"/>
          </a:xfrm>
          <a:custGeom>
            <a:avLst/>
            <a:gdLst/>
            <a:ahLst/>
            <a:cxnLst/>
            <a:rect l="l" t="t" r="r" b="b"/>
            <a:pathLst>
              <a:path w="18567877" h="2819613">
                <a:moveTo>
                  <a:pt x="0" y="0"/>
                </a:moveTo>
                <a:lnTo>
                  <a:pt x="18567877" y="0"/>
                </a:lnTo>
                <a:lnTo>
                  <a:pt x="18567877" y="2819613"/>
                </a:lnTo>
                <a:lnTo>
                  <a:pt x="0" y="2819613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/>
          <a:lstStyle/>
          <a:p>
            <a:endParaRPr lang="it-IT" sz="1200" dirty="0"/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A3E3A0BD-5899-26A0-AEB9-2C8E213A7BDD}"/>
              </a:ext>
            </a:extLst>
          </p:cNvPr>
          <p:cNvSpPr txBox="1"/>
          <p:nvPr/>
        </p:nvSpPr>
        <p:spPr>
          <a:xfrm>
            <a:off x="399101" y="189543"/>
            <a:ext cx="10368425" cy="393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66"/>
              </a:lnSpc>
            </a:pPr>
            <a:r>
              <a:rPr lang="en-US" sz="2400" dirty="0">
                <a:solidFill>
                  <a:srgbClr val="000000"/>
                </a:solidFill>
                <a:latin typeface="Montserrat Light" panose="00000400000000000000" pitchFamily="2" charset="0"/>
              </a:rPr>
              <a:t>621035  FR</a:t>
            </a:r>
            <a:r>
              <a:rPr lang="cs-CZ" sz="2400">
                <a:solidFill>
                  <a:srgbClr val="000000"/>
                </a:solidFill>
                <a:latin typeface="Montserrat Light" panose="00000400000000000000" pitchFamily="2" charset="0"/>
              </a:rPr>
              <a:t>E</a:t>
            </a:r>
            <a:r>
              <a:rPr lang="en-US" sz="2400">
                <a:solidFill>
                  <a:srgbClr val="000000"/>
                </a:solidFill>
                <a:latin typeface="Montserrat Light" panose="00000400000000000000" pitchFamily="2" charset="0"/>
              </a:rPr>
              <a:t>SH </a:t>
            </a:r>
            <a:r>
              <a:rPr lang="en-US" sz="2400" dirty="0">
                <a:solidFill>
                  <a:srgbClr val="000000"/>
                </a:solidFill>
                <a:latin typeface="Montserrat Light" panose="00000400000000000000" pitchFamily="2" charset="0"/>
              </a:rPr>
              <a:t>CARE  </a:t>
            </a:r>
            <a:r>
              <a:rPr lang="en-US" sz="2400" dirty="0" err="1">
                <a:solidFill>
                  <a:srgbClr val="000000"/>
                </a:solidFill>
                <a:latin typeface="Montserrat Light" panose="00000400000000000000" pitchFamily="2" charset="0"/>
              </a:rPr>
              <a:t>univerzální</a:t>
            </a:r>
            <a:r>
              <a:rPr lang="en-US" sz="2400" dirty="0">
                <a:solidFill>
                  <a:srgbClr val="000000"/>
                </a:solidFill>
                <a:latin typeface="Montserrat Light" panose="00000400000000000000" pitchFamily="2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Light" panose="00000400000000000000" pitchFamily="2" charset="0"/>
              </a:rPr>
              <a:t>čistič</a:t>
            </a:r>
            <a:r>
              <a:rPr lang="en-US" sz="2400" dirty="0">
                <a:solidFill>
                  <a:srgbClr val="000000"/>
                </a:solidFill>
                <a:latin typeface="Montserrat Light" panose="00000400000000000000" pitchFamily="2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 Light" panose="00000400000000000000" pitchFamily="2" charset="0"/>
              </a:rPr>
              <a:t>podlah</a:t>
            </a:r>
            <a:r>
              <a:rPr lang="en-US" sz="2400" dirty="0">
                <a:solidFill>
                  <a:srgbClr val="000000"/>
                </a:solidFill>
                <a:latin typeface="Montserrat Light" panose="00000400000000000000" pitchFamily="2" charset="0"/>
              </a:rPr>
              <a:t> s </a:t>
            </a:r>
            <a:r>
              <a:rPr lang="en-US" sz="2400" dirty="0" err="1">
                <a:solidFill>
                  <a:srgbClr val="000000"/>
                </a:solidFill>
                <a:latin typeface="Montserrat Light" panose="00000400000000000000" pitchFamily="2" charset="0"/>
              </a:rPr>
              <a:t>probiotiky</a:t>
            </a:r>
            <a:endParaRPr lang="cs-CZ" sz="2400" dirty="0">
              <a:solidFill>
                <a:srgbClr val="000000"/>
              </a:solidFill>
              <a:latin typeface="Montserrat Light" panose="00000400000000000000" pitchFamily="2" charset="0"/>
            </a:endParaRPr>
          </a:p>
        </p:txBody>
      </p:sp>
      <p:sp>
        <p:nvSpPr>
          <p:cNvPr id="14" name="Freeform 2">
            <a:extLst>
              <a:ext uri="{FF2B5EF4-FFF2-40B4-BE49-F238E27FC236}">
                <a16:creationId xmlns:a16="http://schemas.microsoft.com/office/drawing/2014/main" id="{D365525D-B2A8-C12D-AC1B-E09760747793}"/>
              </a:ext>
            </a:extLst>
          </p:cNvPr>
          <p:cNvSpPr/>
          <p:nvPr/>
        </p:nvSpPr>
        <p:spPr>
          <a:xfrm>
            <a:off x="154400" y="6000052"/>
            <a:ext cx="3809447" cy="740869"/>
          </a:xfrm>
          <a:custGeom>
            <a:avLst/>
            <a:gdLst/>
            <a:ahLst/>
            <a:cxnLst/>
            <a:rect l="l" t="t" r="r" b="b"/>
            <a:pathLst>
              <a:path w="18567877" h="2819613">
                <a:moveTo>
                  <a:pt x="0" y="0"/>
                </a:moveTo>
                <a:lnTo>
                  <a:pt x="18567877" y="0"/>
                </a:lnTo>
                <a:lnTo>
                  <a:pt x="18567877" y="2819613"/>
                </a:lnTo>
                <a:lnTo>
                  <a:pt x="0" y="2819613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/>
          <a:lstStyle/>
          <a:p>
            <a:endParaRPr lang="it-IT" sz="1200" dirty="0">
              <a:solidFill>
                <a:srgbClr val="92D050"/>
              </a:solidFill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35AA70D5-8E68-2750-F706-4EB8218BA9A9}"/>
              </a:ext>
            </a:extLst>
          </p:cNvPr>
          <p:cNvSpPr txBox="1"/>
          <p:nvPr/>
        </p:nvSpPr>
        <p:spPr>
          <a:xfrm>
            <a:off x="258572" y="5794526"/>
            <a:ext cx="4504121" cy="1297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65418" lvl="1" indent="-132709">
              <a:lnSpc>
                <a:spcPts val="1721"/>
              </a:lnSpc>
              <a:buFont typeface="Arial"/>
              <a:buChar char="•"/>
            </a:pPr>
            <a:endParaRPr lang="en-US" sz="1400" dirty="0">
              <a:solidFill>
                <a:srgbClr val="3D3D3D"/>
              </a:solidFill>
              <a:latin typeface="Montserrat"/>
            </a:endParaRPr>
          </a:p>
          <a:p>
            <a:pPr marL="132709" lvl="1">
              <a:lnSpc>
                <a:spcPts val="1721"/>
              </a:lnSpc>
            </a:pPr>
            <a:r>
              <a:rPr lang="en-US" sz="1200" b="1" dirty="0">
                <a:solidFill>
                  <a:srgbClr val="3D3D3D"/>
                </a:solidFill>
                <a:latin typeface="Montserrat"/>
              </a:rPr>
              <a:t>Code:   	          </a:t>
            </a:r>
            <a:r>
              <a:rPr lang="it-IT" sz="1200" b="1" dirty="0">
                <a:solidFill>
                  <a:srgbClr val="3D3D3D"/>
                </a:solidFill>
                <a:latin typeface="Montserrat"/>
              </a:rPr>
              <a:t>621035</a:t>
            </a:r>
            <a:endParaRPr lang="en-US" sz="1200" b="1" dirty="0">
              <a:solidFill>
                <a:srgbClr val="3D3D3D"/>
              </a:solidFill>
              <a:latin typeface="Montserrat"/>
            </a:endParaRPr>
          </a:p>
          <a:p>
            <a:pPr marL="132709" lvl="1">
              <a:lnSpc>
                <a:spcPts val="1721"/>
              </a:lnSpc>
            </a:pPr>
            <a:r>
              <a:rPr lang="en-US" sz="1200" b="1" dirty="0">
                <a:solidFill>
                  <a:srgbClr val="3D3D3D"/>
                </a:solidFill>
                <a:latin typeface="Montserrat"/>
              </a:rPr>
              <a:t>EAN Code:         </a:t>
            </a:r>
            <a:r>
              <a:rPr lang="it-IT" sz="1200" b="1" dirty="0">
                <a:solidFill>
                  <a:srgbClr val="3D3D3D"/>
                </a:solidFill>
                <a:latin typeface="Montserrat"/>
              </a:rPr>
              <a:t>8006023344840</a:t>
            </a:r>
          </a:p>
          <a:p>
            <a:pPr marL="132709" lvl="1">
              <a:lnSpc>
                <a:spcPts val="1721"/>
              </a:lnSpc>
            </a:pPr>
            <a:r>
              <a:rPr lang="en-US" sz="1200" b="1" dirty="0">
                <a:solidFill>
                  <a:srgbClr val="3D3D3D"/>
                </a:solidFill>
                <a:latin typeface="Montserrat"/>
              </a:rPr>
              <a:t>Description:      </a:t>
            </a:r>
            <a:r>
              <a:rPr lang="it-IT" sz="1200" b="1" dirty="0">
                <a:solidFill>
                  <a:srgbClr val="3D3D3D"/>
                </a:solidFill>
                <a:latin typeface="Montserrat"/>
              </a:rPr>
              <a:t>FRESH CARE PAVIMENTI</a:t>
            </a:r>
          </a:p>
          <a:p>
            <a:pPr marL="132709" lvl="1">
              <a:lnSpc>
                <a:spcPts val="1721"/>
              </a:lnSpc>
            </a:pPr>
            <a:endParaRPr lang="en-US" sz="1200" b="1" dirty="0">
              <a:solidFill>
                <a:srgbClr val="3D3D3D"/>
              </a:solidFill>
              <a:latin typeface="Montserrat"/>
            </a:endParaRPr>
          </a:p>
          <a:p>
            <a:pPr marL="132709" lvl="1">
              <a:lnSpc>
                <a:spcPts val="1721"/>
              </a:lnSpc>
            </a:pPr>
            <a:endParaRPr lang="en-US" sz="1400" b="1" dirty="0">
              <a:solidFill>
                <a:srgbClr val="3D3D3D"/>
              </a:solidFill>
              <a:latin typeface="Montserrat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7C0E570-4E9C-CFDD-3A2E-2E156DADD611}"/>
              </a:ext>
            </a:extLst>
          </p:cNvPr>
          <p:cNvSpPr txBox="1"/>
          <p:nvPr/>
        </p:nvSpPr>
        <p:spPr>
          <a:xfrm>
            <a:off x="215020" y="1414604"/>
            <a:ext cx="4504121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Díky svému složení s rostlinným etanolem a složkami na bázi GMO-FREE, fosforu a EDTA bezpečně čistí všechny povrchy a respektuje životní prostředí. Probiotické složení působí do hloubky a pomáhá odstraňovat skvrny a pachy zanechané domácími mazlíčky, pro svěží a příjemný domov pro celou rodinu. </a:t>
            </a:r>
          </a:p>
          <a:p>
            <a:endParaRPr lang="it-IT" sz="1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it-IT" sz="14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JAK POUŽÍVAT: PRO VÝROBKY, KTERÉ VYSÁVAJÍ A PEROU SOUČASNĚ • Přidejte 1 plné víčko přípravku (přibližně 30 ml) na každý litr vody do nádržky na čistou vodu. V případě hloubkového a mimořádného čištění přidejte 2 víčka. • Doplňte vodu až po maximální hladinu uvedenou na nádržce. Řiďte se však pokyny výrobce spotřebiče. 
Upozornění: •Pokud si nejste jisti typem povrchu, otestujte jej ve skrytém rohu. • Výrobek může odstraňovat vosky nebo jiné úpravy aplikované na povrchy.</a:t>
            </a:r>
            <a:endParaRPr lang="it-IT" sz="16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</a:endParaRPr>
          </a:p>
        </p:txBody>
      </p:sp>
      <p:grpSp>
        <p:nvGrpSpPr>
          <p:cNvPr id="53" name="Group 4">
            <a:extLst>
              <a:ext uri="{FF2B5EF4-FFF2-40B4-BE49-F238E27FC236}">
                <a16:creationId xmlns:a16="http://schemas.microsoft.com/office/drawing/2014/main" id="{E3A8ED2E-35FC-F851-0A50-1F487ECB249C}"/>
              </a:ext>
            </a:extLst>
          </p:cNvPr>
          <p:cNvGrpSpPr/>
          <p:nvPr/>
        </p:nvGrpSpPr>
        <p:grpSpPr>
          <a:xfrm>
            <a:off x="11107791" y="6490910"/>
            <a:ext cx="607003" cy="301357"/>
            <a:chOff x="0" y="0"/>
            <a:chExt cx="1214007" cy="602713"/>
          </a:xfrm>
        </p:grpSpPr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4A8C5EDA-E619-D179-7059-261E6974D90C}"/>
                </a:ext>
              </a:extLst>
            </p:cNvPr>
            <p:cNvSpPr/>
            <p:nvPr/>
          </p:nvSpPr>
          <p:spPr>
            <a:xfrm>
              <a:off x="0" y="0"/>
              <a:ext cx="1213993" cy="602742"/>
            </a:xfrm>
            <a:custGeom>
              <a:avLst/>
              <a:gdLst/>
              <a:ahLst/>
              <a:cxnLst/>
              <a:rect l="l" t="t" r="r" b="b"/>
              <a:pathLst>
                <a:path w="1213993" h="602742">
                  <a:moveTo>
                    <a:pt x="0" y="0"/>
                  </a:moveTo>
                  <a:lnTo>
                    <a:pt x="1213993" y="0"/>
                  </a:lnTo>
                  <a:lnTo>
                    <a:pt x="1213993" y="602742"/>
                  </a:lnTo>
                  <a:lnTo>
                    <a:pt x="0" y="6027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355" r="-1" b="-351"/>
              </a:stretch>
            </a:blipFill>
          </p:spPr>
          <p:txBody>
            <a:bodyPr/>
            <a:lstStyle/>
            <a:p>
              <a:endParaRPr lang="it-IT" sz="1200" dirty="0">
                <a:latin typeface="Montserrat Light" panose="00000400000000000000" pitchFamily="2" charset="0"/>
              </a:endParaRPr>
            </a:p>
          </p:txBody>
        </p:sp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BF4B247F-85AD-038E-D773-8321D1D55AD2}"/>
              </a:ext>
            </a:extLst>
          </p:cNvPr>
          <p:cNvGrpSpPr/>
          <p:nvPr/>
        </p:nvGrpSpPr>
        <p:grpSpPr>
          <a:xfrm>
            <a:off x="10018001" y="-370701"/>
            <a:ext cx="2506640" cy="2506640"/>
            <a:chOff x="3499226" y="-681133"/>
            <a:chExt cx="2506640" cy="2506640"/>
          </a:xfrm>
          <a:solidFill>
            <a:srgbClr val="006600"/>
          </a:solidFill>
        </p:grpSpPr>
        <p:pic>
          <p:nvPicPr>
            <p:cNvPr id="61" name="Elemento grafico 60" descr="Uno schizzo">
              <a:extLst>
                <a:ext uri="{FF2B5EF4-FFF2-40B4-BE49-F238E27FC236}">
                  <a16:creationId xmlns:a16="http://schemas.microsoft.com/office/drawing/2014/main" id="{7CBA562A-75D8-D9A6-5401-F25248349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499226" y="-681133"/>
              <a:ext cx="2506640" cy="2506640"/>
            </a:xfrm>
            <a:prstGeom prst="rect">
              <a:avLst/>
            </a:prstGeom>
          </p:spPr>
        </p:pic>
        <p:sp>
          <p:nvSpPr>
            <p:cNvPr id="62" name="CasellaDiTesto 61">
              <a:extLst>
                <a:ext uri="{FF2B5EF4-FFF2-40B4-BE49-F238E27FC236}">
                  <a16:creationId xmlns:a16="http://schemas.microsoft.com/office/drawing/2014/main" id="{8BA84D46-A5DA-3A98-F7E1-ACC993759A32}"/>
                </a:ext>
              </a:extLst>
            </p:cNvPr>
            <p:cNvSpPr txBox="1"/>
            <p:nvPr/>
          </p:nvSpPr>
          <p:spPr>
            <a:xfrm>
              <a:off x="4314839" y="239246"/>
              <a:ext cx="1072247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kern="0" dirty="0" err="1">
                  <a:solidFill>
                    <a:schemeClr val="bg1"/>
                  </a:solidFill>
                  <a:cs typeface="+mn-ea"/>
                </a:rPr>
                <a:t>Pomáhá</a:t>
              </a:r>
              <a:r>
                <a:rPr lang="en-US" sz="1200" kern="0" dirty="0">
                  <a:solidFill>
                    <a:schemeClr val="bg1"/>
                  </a:solidFill>
                  <a:cs typeface="+mn-ea"/>
                </a:rPr>
                <a:t> </a:t>
              </a:r>
              <a:r>
                <a:rPr lang="en-US" sz="1200" kern="0" dirty="0" err="1">
                  <a:solidFill>
                    <a:schemeClr val="bg1"/>
                  </a:solidFill>
                  <a:cs typeface="+mn-ea"/>
                </a:rPr>
                <a:t>odstraňovat</a:t>
              </a:r>
              <a:r>
                <a:rPr lang="en-US" sz="1200" kern="0" dirty="0">
                  <a:solidFill>
                    <a:schemeClr val="bg1"/>
                  </a:solidFill>
                  <a:cs typeface="+mn-ea"/>
                </a:rPr>
                <a:t> </a:t>
              </a:r>
              <a:r>
                <a:rPr lang="en-US" sz="1200" kern="0" dirty="0" err="1">
                  <a:solidFill>
                    <a:schemeClr val="bg1"/>
                  </a:solidFill>
                  <a:cs typeface="+mn-ea"/>
                </a:rPr>
                <a:t>zvířecí</a:t>
              </a:r>
              <a:r>
                <a:rPr lang="en-US" sz="1200" kern="0" dirty="0">
                  <a:solidFill>
                    <a:schemeClr val="bg1"/>
                  </a:solidFill>
                  <a:cs typeface="+mn-ea"/>
                </a:rPr>
                <a:t> </a:t>
              </a:r>
              <a:r>
                <a:rPr lang="en-US" sz="1200" kern="0" dirty="0" err="1">
                  <a:solidFill>
                    <a:schemeClr val="bg1"/>
                  </a:solidFill>
                  <a:cs typeface="+mn-ea"/>
                </a:rPr>
                <a:t>skvrny</a:t>
              </a:r>
              <a:r>
                <a:rPr lang="en-US" sz="1200" kern="0" dirty="0">
                  <a:solidFill>
                    <a:schemeClr val="bg1"/>
                  </a:solidFill>
                  <a:cs typeface="+mn-ea"/>
                </a:rPr>
                <a:t> a </a:t>
              </a:r>
              <a:r>
                <a:rPr lang="en-US" sz="1200" kern="0" dirty="0" err="1">
                  <a:solidFill>
                    <a:schemeClr val="bg1"/>
                  </a:solidFill>
                  <a:cs typeface="+mn-ea"/>
                </a:rPr>
                <a:t>pachy</a:t>
              </a:r>
              <a:endParaRPr lang="en-US" sz="1200" kern="0" dirty="0">
                <a:solidFill>
                  <a:schemeClr val="bg1"/>
                </a:solidFill>
                <a:cs typeface="+mn-ea"/>
              </a:endParaRPr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ED88B951-D047-0643-25CD-CFADE18291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0246" y="6049026"/>
            <a:ext cx="625999" cy="592569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A3A25574-7006-F85C-0CE4-460D994E45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8719" y="1332748"/>
            <a:ext cx="662918" cy="682608"/>
          </a:xfrm>
          <a:prstGeom prst="rect">
            <a:avLst/>
          </a:prstGeom>
        </p:spPr>
      </p:pic>
      <p:grpSp>
        <p:nvGrpSpPr>
          <p:cNvPr id="4" name="Gruppo 3">
            <a:extLst>
              <a:ext uri="{FF2B5EF4-FFF2-40B4-BE49-F238E27FC236}">
                <a16:creationId xmlns:a16="http://schemas.microsoft.com/office/drawing/2014/main" id="{14A3CB1E-26D6-BA28-0C9F-23D719B705E9}"/>
              </a:ext>
            </a:extLst>
          </p:cNvPr>
          <p:cNvGrpSpPr/>
          <p:nvPr/>
        </p:nvGrpSpPr>
        <p:grpSpPr>
          <a:xfrm>
            <a:off x="4634246" y="1502767"/>
            <a:ext cx="1912798" cy="3895278"/>
            <a:chOff x="4988707" y="-53882"/>
            <a:chExt cx="3132738" cy="6965764"/>
          </a:xfrm>
        </p:grpSpPr>
        <p:pic>
          <p:nvPicPr>
            <p:cNvPr id="6" name="Immagine 5" descr="Immagine che contiene testo, bottiglia, cibo&#10;&#10;Il contenuto generato dall'IA potrebbe non essere corretto.">
              <a:extLst>
                <a:ext uri="{FF2B5EF4-FFF2-40B4-BE49-F238E27FC236}">
                  <a16:creationId xmlns:a16="http://schemas.microsoft.com/office/drawing/2014/main" id="{33BC7190-D4C0-D670-9E74-0CDC74013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8707" y="-53882"/>
              <a:ext cx="3132738" cy="6965764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CB219C9F-E3B4-8328-AF90-1BB7F2A6C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3187" t="1068" r="1587" b="801"/>
            <a:stretch>
              <a:fillRect/>
            </a:stretch>
          </p:blipFill>
          <p:spPr>
            <a:xfrm>
              <a:off x="5585277" y="1710910"/>
              <a:ext cx="1975034" cy="4644170"/>
            </a:xfrm>
            <a:prstGeom prst="roundRect">
              <a:avLst>
                <a:gd name="adj" fmla="val 1515"/>
              </a:avLst>
            </a:prstGeom>
          </p:spPr>
        </p:pic>
      </p:grp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2785F7A5-A73C-29C2-1DCB-C6B0B344809D}"/>
              </a:ext>
            </a:extLst>
          </p:cNvPr>
          <p:cNvSpPr txBox="1"/>
          <p:nvPr/>
        </p:nvSpPr>
        <p:spPr>
          <a:xfrm>
            <a:off x="7237406" y="4736133"/>
            <a:ext cx="498990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600" dirty="0"/>
              <a:t>🦠 S probiotiky, která neutralizují nepříjemné pachy
🐾 Pomáhá odstraňovat skvrny od zvířat
       Domácí
🌸 Jemná vůně
🛡️ Bezpečné pro zvířata</a:t>
            </a:r>
          </a:p>
        </p:txBody>
      </p:sp>
      <p:pic>
        <p:nvPicPr>
          <p:cNvPr id="10" name="Elemento grafico 9" descr="Scatola di imballaggio aperta con riempimento a tinta unita">
            <a:extLst>
              <a:ext uri="{FF2B5EF4-FFF2-40B4-BE49-F238E27FC236}">
                <a16:creationId xmlns:a16="http://schemas.microsoft.com/office/drawing/2014/main" id="{2D8D73C4-CD81-4AD0-2673-79C39195333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14249" y="6116710"/>
            <a:ext cx="457200" cy="457200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12B5B78-0053-72E2-B5F2-11F21074A948}"/>
              </a:ext>
            </a:extLst>
          </p:cNvPr>
          <p:cNvSpPr txBox="1"/>
          <p:nvPr/>
        </p:nvSpPr>
        <p:spPr>
          <a:xfrm>
            <a:off x="5726962" y="6246422"/>
            <a:ext cx="7380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 </a:t>
            </a:r>
            <a:r>
              <a:rPr lang="it-IT" sz="12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pcs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868549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36BF0-C41E-0955-1D63-B59E7543B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Segnaposto contenuto 4" descr="Immagine che contiene interno, bottiglia, gatto, arredo&#10;&#10;Il contenuto generato dall'IA potrebbe non essere corretto.">
            <a:extLst>
              <a:ext uri="{FF2B5EF4-FFF2-40B4-BE49-F238E27FC236}">
                <a16:creationId xmlns:a16="http://schemas.microsoft.com/office/drawing/2014/main" id="{2C46AF98-E3BA-55B1-F4A5-4D56C5C7B9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270000"/>
            <a:ext cx="12192000" cy="8128000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0073749-3CB6-B021-9C5C-28E545D2664E}"/>
              </a:ext>
            </a:extLst>
          </p:cNvPr>
          <p:cNvSpPr txBox="1"/>
          <p:nvPr/>
        </p:nvSpPr>
        <p:spPr>
          <a:xfrm>
            <a:off x="635559" y="6123543"/>
            <a:ext cx="60943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i="1" dirty="0">
                <a:solidFill>
                  <a:schemeClr val="bg1"/>
                </a:solidFill>
              </a:rPr>
              <a:t>K dispozici od prosince </a:t>
            </a:r>
            <a:r>
              <a:rPr lang="it-IT" sz="2400" b="1" i="1" dirty="0">
                <a:solidFill>
                  <a:schemeClr val="bg1"/>
                </a:solidFill>
              </a:rPr>
              <a:t>2025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42A0A955-C3AC-3616-97DE-B6ED1C9A5972}"/>
              </a:ext>
            </a:extLst>
          </p:cNvPr>
          <p:cNvGrpSpPr/>
          <p:nvPr/>
        </p:nvGrpSpPr>
        <p:grpSpPr>
          <a:xfrm>
            <a:off x="1828799" y="581025"/>
            <a:ext cx="2219326" cy="5019297"/>
            <a:chOff x="4988707" y="-53882"/>
            <a:chExt cx="3132738" cy="6965764"/>
          </a:xfrm>
        </p:grpSpPr>
        <p:pic>
          <p:nvPicPr>
            <p:cNvPr id="4" name="Immagine 3" descr="Immagine che contiene testo, bottiglia, cibo&#10;&#10;Il contenuto generato dall'IA potrebbe non essere corretto.">
              <a:extLst>
                <a:ext uri="{FF2B5EF4-FFF2-40B4-BE49-F238E27FC236}">
                  <a16:creationId xmlns:a16="http://schemas.microsoft.com/office/drawing/2014/main" id="{AF8F44A4-D35B-7066-4520-CA3C944E7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8707" y="-53882"/>
              <a:ext cx="3132738" cy="6965764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58819DE9-7272-020D-1F2D-A036E8F7B4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187" t="1068" r="1587" b="801"/>
            <a:stretch>
              <a:fillRect/>
            </a:stretch>
          </p:blipFill>
          <p:spPr>
            <a:xfrm>
              <a:off x="5585277" y="1710910"/>
              <a:ext cx="1975034" cy="4644170"/>
            </a:xfrm>
            <a:prstGeom prst="roundRect">
              <a:avLst>
                <a:gd name="adj" fmla="val 1515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2135367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9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2BCB1"/>
      </a:accent1>
      <a:accent2>
        <a:srgbClr val="9FD3CC"/>
      </a:accent2>
      <a:accent3>
        <a:srgbClr val="62BCB1"/>
      </a:accent3>
      <a:accent4>
        <a:srgbClr val="9FD3CC"/>
      </a:accent4>
      <a:accent5>
        <a:srgbClr val="62BCB1"/>
      </a:accent5>
      <a:accent6>
        <a:srgbClr val="9FD3CC"/>
      </a:accent6>
      <a:hlink>
        <a:srgbClr val="0563C1"/>
      </a:hlink>
      <a:folHlink>
        <a:srgbClr val="954F72"/>
      </a:folHlink>
    </a:clrScheme>
    <a:fontScheme name="E-Playfair Display">
      <a:majorFont>
        <a:latin typeface="Playfair Display"/>
        <a:ea typeface="等线 Light"/>
        <a:cs typeface=""/>
      </a:majorFont>
      <a:minorFont>
        <a:latin typeface="Calibri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37386</TotalTime>
  <Words>210</Words>
  <Application>Microsoft Office PowerPoint</Application>
  <PresentationFormat>Širokoúhlá obrazovka</PresentationFormat>
  <Paragraphs>16</Paragraphs>
  <Slides>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10" baseType="lpstr">
      <vt:lpstr>Aptos</vt:lpstr>
      <vt:lpstr>Arial</vt:lpstr>
      <vt:lpstr>Calibri</vt:lpstr>
      <vt:lpstr>Montserrat</vt:lpstr>
      <vt:lpstr>Montserrat Light</vt:lpstr>
      <vt:lpstr>Playfair Display</vt:lpstr>
      <vt:lpstr>Office Theme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kingfs</dc:creator>
  <cp:lastModifiedBy>Iva Kureckova</cp:lastModifiedBy>
  <cp:revision>344</cp:revision>
  <cp:lastPrinted>2025-03-04T16:30:31Z</cp:lastPrinted>
  <dcterms:created xsi:type="dcterms:W3CDTF">2022-08-12T07:07:09Z</dcterms:created>
  <dcterms:modified xsi:type="dcterms:W3CDTF">2025-10-13T15:41:13Z</dcterms:modified>
</cp:coreProperties>
</file>