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HSW79F18DIGW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chladnička Side by Side 90 cm, </a:t>
            </a:r>
            <a:r>
              <a:rPr lang="cs-CZ" altLang="cs-CZ" sz="1400" dirty="0">
                <a:solidFill>
                  <a:srgbClr val="005AAA"/>
                </a:solidFill>
                <a:latin typeface="Arial" charset="0"/>
              </a:rPr>
              <a:t>SBS 90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Wifi, Total No Frost, Invertorový kompresor, Automatický výrobník ledu, Uhlíkový filtr, Humidity Zone, Displej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601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391/210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267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– beznámrazová technologie mrazení, panel Multi </a:t>
            </a:r>
            <a:r>
              <a:rPr lang="cs-CZ" altLang="cs-CZ" sz="800" b="1" dirty="0" smtClean="0">
                <a:latin typeface="Arial" charset="0"/>
              </a:rPr>
              <a:t>Air Flow </a:t>
            </a:r>
            <a:r>
              <a:rPr lang="cs-CZ" altLang="cs-CZ" sz="800" b="1" dirty="0">
                <a:latin typeface="Arial" charset="0"/>
              </a:rPr>
              <a:t>v zadní části zabezpečuje  aktivní cirkulaci vzduchu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Automatický výrobník ledu ve dveřích mrazáku (nezabírá prostor v mrazící části) s podavačem (kostky, tříšť, voda) a možností </a:t>
            </a:r>
            <a:r>
              <a:rPr lang="cs-CZ" altLang="cs-CZ" sz="800" b="1" dirty="0" smtClean="0">
                <a:latin typeface="Arial" charset="0"/>
              </a:rPr>
              <a:t>vypnutí (připojený na vodu)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Uhlíkový filtr se snadným přístupem v lednici pro připojení na přívod vody součástí balení (ukazatel stavu a reset filtru na displeji)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HCS filtr v zásuvce Humidity Zone p</a:t>
            </a:r>
            <a:r>
              <a:rPr lang="cs-CZ" altLang="cs-CZ" sz="800" dirty="0">
                <a:latin typeface="Arial" charset="0"/>
              </a:rPr>
              <a:t>ro udržení 90% </a:t>
            </a:r>
            <a:r>
              <a:rPr lang="cs-CZ" altLang="cs-CZ" sz="800" dirty="0" smtClean="0">
                <a:latin typeface="Arial" charset="0"/>
              </a:rPr>
              <a:t>vlhkosti, </a:t>
            </a:r>
            <a:r>
              <a:rPr lang="cs-CZ" altLang="cs-CZ" sz="800" dirty="0">
                <a:latin typeface="Arial" charset="0"/>
              </a:rPr>
              <a:t>zachování čerstvosti </a:t>
            </a:r>
            <a:r>
              <a:rPr lang="cs-CZ" altLang="cs-CZ" sz="800" dirty="0" smtClean="0">
                <a:latin typeface="Arial" charset="0"/>
              </a:rPr>
              <a:t>až 2x </a:t>
            </a:r>
            <a:r>
              <a:rPr lang="cs-CZ" altLang="cs-CZ" sz="800" dirty="0">
                <a:latin typeface="Arial" charset="0"/>
              </a:rPr>
              <a:t>déle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Tichý chod pouhých </a:t>
            </a:r>
            <a:r>
              <a:rPr lang="cs-CZ" altLang="cs-CZ" sz="800" b="1" dirty="0" smtClean="0">
                <a:latin typeface="Arial" charset="0"/>
              </a:rPr>
              <a:t>36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Auto nastavení, Ukazatel filtru/resetování, výdej ledu a vody, Dětská 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dvířkách; 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skleněné police / 5 přihrádek ve dveřích (z toho 3 s náklonem 95°proti pádu potravin,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zásuvka na zeleninu, 1x Humidity Zone, Držák na víno a na vajíčka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skleněné police / automatický výrobník ledu ve dveřích / 2x zásuvka/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přihrádky ve dveřích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Daylight  / Integrované madlo / 2 nastavitelné nožičky; 2 kolečka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 Stop 90°- otevírání dvířek v úhlu 90°s automatickým zastavením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34006017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6901018097904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x š x h (mm)	1775 x </a:t>
            </a:r>
            <a:r>
              <a:rPr lang="cs-CZ" altLang="cs-CZ" sz="800" dirty="0" smtClean="0">
                <a:latin typeface="Arial" panose="020B0604020202020204" pitchFamily="34" charset="0"/>
              </a:rPr>
              <a:t>905 </a:t>
            </a:r>
            <a:r>
              <a:rPr lang="cs-CZ" altLang="cs-CZ" sz="800" dirty="0">
                <a:latin typeface="Arial" panose="020B0604020202020204" pitchFamily="34" charset="0"/>
              </a:rPr>
              <a:t>x 726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120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1882 x 967 x </a:t>
            </a:r>
            <a:r>
              <a:rPr lang="cs-CZ" altLang="cs-CZ" sz="800" dirty="0" smtClean="0">
                <a:latin typeface="Arial" panose="020B0604020202020204" pitchFamily="34" charset="0"/>
              </a:rPr>
              <a:t>775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Hmotnost s obalem (kg)	</a:t>
            </a:r>
            <a:r>
              <a:rPr lang="cs-CZ" altLang="cs-CZ" sz="800" dirty="0" smtClean="0">
                <a:latin typeface="Arial" panose="020B0604020202020204" pitchFamily="34" charset="0"/>
              </a:rPr>
              <a:t>130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:a16="http://schemas.microsoft.com/office/drawing/2014/main" xmlns="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3" y="1808919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5303718" y="181890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514525" y="4224430"/>
            <a:ext cx="715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Daylight 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imitující denní osvětlení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6498" y="5229453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79613" y="5178098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32" name="Obrázek 31">
            <a:extLst>
              <a:ext uri="{FF2B5EF4-FFF2-40B4-BE49-F238E27FC236}">
                <a16:creationId xmlns=""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054913"/>
            <a:ext cx="623745" cy="623745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5406271" y="1023185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5393813" y="2540309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 výrobník ledu ve dveřích mrazáku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podavač vody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747" y="2569298"/>
            <a:ext cx="720000" cy="720000"/>
          </a:xfrm>
          <a:prstGeom prst="rect">
            <a:avLst/>
          </a:prstGeom>
        </p:spPr>
      </p:pic>
      <p:pic>
        <p:nvPicPr>
          <p:cNvPr id="52" name="Obrázek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71" y="5962967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5404863" y="5983475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Stop 90°panty dvířek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34" y="3398859"/>
            <a:ext cx="720000" cy="720000"/>
          </a:xfrm>
          <a:prstGeom prst="rect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40" y="4276217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t="754" r="8239" b="3019"/>
          <a:stretch/>
        </p:blipFill>
        <p:spPr>
          <a:xfrm>
            <a:off x="7526477" y="3292993"/>
            <a:ext cx="1328746" cy="152626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0" t="5158" r="25975" b="3900"/>
          <a:stretch/>
        </p:blipFill>
        <p:spPr>
          <a:xfrm>
            <a:off x="6267101" y="2540695"/>
            <a:ext cx="1211066" cy="22981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3" t="881" r="1195" b="90189"/>
          <a:stretch/>
        </p:blipFill>
        <p:spPr>
          <a:xfrm>
            <a:off x="8468051" y="1600647"/>
            <a:ext cx="612477" cy="612475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795" y="1651601"/>
            <a:ext cx="786792" cy="1573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ovéPole 27"/>
          <p:cNvSpPr txBox="1"/>
          <p:nvPr/>
        </p:nvSpPr>
        <p:spPr>
          <a:xfrm>
            <a:off x="5412755" y="344894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zachování 90% vlhkosti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95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33</cp:revision>
  <dcterms:created xsi:type="dcterms:W3CDTF">2026-02-18T10:09:31Z</dcterms:created>
  <dcterms:modified xsi:type="dcterms:W3CDTF">2026-03-20T11:09:37Z</dcterms:modified>
</cp:coreProperties>
</file>