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72008" y="44624"/>
            <a:ext cx="9071992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COW 4754TWM6/1-S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se sušičkou Smart </a:t>
            </a:r>
            <a:r>
              <a:rPr lang="cs-CZ" altLang="cs-CZ" sz="1400" dirty="0" smtClean="0">
                <a:latin typeface="Arial" charset="0"/>
              </a:rPr>
              <a:t>Pro Inverter</a:t>
            </a:r>
            <a:endParaRPr lang="cs-CZ" altLang="cs-CZ" sz="14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7 rychlých cyklů, displej češtině, invertorový motor, Woolmark Apparel Care,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A-10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 sušení / praní	</a:t>
            </a:r>
            <a:r>
              <a:rPr lang="cs-CZ" altLang="cs-CZ" sz="800" dirty="0" smtClean="0">
                <a:latin typeface="Arial" charset="0"/>
              </a:rPr>
              <a:t>D/A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10 % 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Jmenovitá </a:t>
            </a:r>
            <a:r>
              <a:rPr lang="cs-CZ" altLang="cs-CZ" sz="800" dirty="0">
                <a:latin typeface="Arial" charset="0"/>
              </a:rPr>
              <a:t>kapacita sušení / praní (kg)		</a:t>
            </a:r>
            <a:r>
              <a:rPr lang="cs-CZ" altLang="cs-CZ" sz="800" dirty="0" smtClean="0">
                <a:latin typeface="Arial" charset="0"/>
              </a:rPr>
              <a:t>5/7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Spotřeba </a:t>
            </a:r>
            <a:r>
              <a:rPr lang="cs-CZ" altLang="cs-CZ" sz="800" dirty="0">
                <a:latin typeface="Arial" charset="0"/>
              </a:rPr>
              <a:t>energie při praní + sušení na 1 cyklus (kWh) 	</a:t>
            </a:r>
            <a:r>
              <a:rPr lang="cs-CZ" altLang="cs-CZ" sz="800" dirty="0" smtClean="0">
                <a:latin typeface="Arial" charset="0"/>
              </a:rPr>
              <a:t>2,661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+ sušení na 100 cyklů (kWh) 	</a:t>
            </a:r>
            <a:r>
              <a:rPr lang="cs-CZ" altLang="cs-CZ" sz="800" dirty="0" smtClean="0">
                <a:latin typeface="Arial" charset="0"/>
              </a:rPr>
              <a:t>266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při praní na 1 cyklus Eco 40-60 (kWh) 	</a:t>
            </a:r>
            <a:r>
              <a:rPr lang="cs-CZ" altLang="cs-CZ" sz="800" dirty="0" smtClean="0">
                <a:latin typeface="Arial" charset="0"/>
              </a:rPr>
              <a:t>0,403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na 100 cyklů Eco 40-60 (kWh)	</a:t>
            </a:r>
            <a:r>
              <a:rPr lang="cs-CZ" altLang="cs-CZ" sz="800" dirty="0" smtClean="0">
                <a:latin typeface="Arial" charset="0"/>
              </a:rPr>
              <a:t>40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vody při praní + sušení na 1 cyklus (l) 	</a:t>
            </a:r>
            <a:r>
              <a:rPr lang="cs-CZ" altLang="cs-CZ" sz="800" dirty="0" smtClean="0">
                <a:latin typeface="Arial" charset="0"/>
              </a:rPr>
              <a:t>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vody při praní na 1 cyklus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Trvání programu praní + sušení (h:min)		</a:t>
            </a:r>
            <a:r>
              <a:rPr lang="cs-CZ" altLang="cs-CZ" sz="800" dirty="0" smtClean="0">
                <a:latin typeface="Arial" charset="0"/>
              </a:rPr>
              <a:t>9:10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Trvání </a:t>
            </a:r>
            <a:r>
              <a:rPr lang="cs-CZ" altLang="cs-CZ" sz="800" dirty="0">
                <a:latin typeface="Arial" charset="0"/>
              </a:rPr>
              <a:t>programu praní Eco 40-60 (h:min)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  <a:endParaRPr lang="cs-CZ" altLang="cs-CZ" sz="800" b="1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Wifi + Bluetooth připojení -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dokonalých výsledků již při 30 °C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7 </a:t>
            </a:r>
            <a:r>
              <a:rPr lang="cs-CZ" altLang="cs-CZ" sz="800" b="1" dirty="0">
                <a:latin typeface="Arial" charset="0"/>
              </a:rPr>
              <a:t>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Senzorové </a:t>
            </a:r>
            <a:r>
              <a:rPr lang="cs-CZ" altLang="cs-CZ" sz="800" dirty="0">
                <a:latin typeface="Arial" charset="0"/>
              </a:rPr>
              <a:t>sušení -  3 úrovně: Extra suché, K žehlení, Do </a:t>
            </a:r>
            <a:r>
              <a:rPr lang="cs-CZ" altLang="cs-CZ" sz="800" dirty="0" smtClean="0">
                <a:latin typeface="Arial" charset="0"/>
              </a:rPr>
              <a:t>skříně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Energetická spotřeba je o 10 % nižší než ve třídě </a:t>
            </a:r>
            <a:r>
              <a:rPr lang="cs-CZ" altLang="cs-CZ" sz="800" b="1" dirty="0" smtClean="0">
                <a:latin typeface="Arial" charset="0"/>
              </a:rPr>
              <a:t>A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</a:t>
            </a:r>
            <a:r>
              <a:rPr lang="cs-CZ" altLang="cs-CZ" sz="800" dirty="0" smtClean="0">
                <a:latin typeface="Arial" charset="0"/>
              </a:rPr>
              <a:t>Wifi programy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Bavlna</a:t>
            </a:r>
            <a:r>
              <a:rPr lang="cs-CZ" altLang="cs-CZ" sz="800" dirty="0">
                <a:latin typeface="Arial" charset="0"/>
              </a:rPr>
              <a:t>, Eco 40 – 60°, Eco 40 – </a:t>
            </a:r>
            <a:r>
              <a:rPr lang="cs-CZ" altLang="cs-CZ" sz="800" dirty="0" smtClean="0">
                <a:latin typeface="Arial" charset="0"/>
              </a:rPr>
              <a:t>60° + sušení na ramínko, Vlna/Ruční praní, Syntetika, Máchání, </a:t>
            </a:r>
            <a:r>
              <a:rPr lang="cs-CZ" altLang="cs-CZ" sz="800" dirty="0">
                <a:latin typeface="Arial" charset="0"/>
              </a:rPr>
              <a:t>Odčerpání + Odstřeďování, </a:t>
            </a:r>
            <a:r>
              <a:rPr lang="cs-CZ" altLang="cs-CZ" sz="800" b="1" dirty="0">
                <a:latin typeface="Arial" charset="0"/>
              </a:rPr>
              <a:t>Sušení Vlna – Woolmark Apparel Care</a:t>
            </a:r>
            <a:r>
              <a:rPr lang="cs-CZ" altLang="cs-CZ" sz="800" dirty="0">
                <a:latin typeface="Arial" charset="0"/>
              </a:rPr>
              <a:t>, Sušení Syntetika, Sušení Bavlna,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 smtClean="0">
                <a:latin typeface="Arial" charset="0"/>
              </a:rPr>
              <a:t>jemný </a:t>
            </a:r>
            <a:r>
              <a:rPr lang="cs-CZ" altLang="cs-CZ" sz="800" b="1" dirty="0">
                <a:latin typeface="Arial" charset="0"/>
              </a:rPr>
              <a:t>5</a:t>
            </a:r>
            <a:r>
              <a:rPr lang="cs-CZ" altLang="cs-CZ" sz="800" b="1" dirty="0" smtClean="0">
                <a:latin typeface="Arial" charset="0"/>
              </a:rPr>
              <a:t>9 </a:t>
            </a:r>
            <a:r>
              <a:rPr lang="cs-CZ" altLang="cs-CZ" sz="800" b="1" dirty="0" smtClean="0">
                <a:latin typeface="Arial" charset="0"/>
              </a:rPr>
              <a:t>min, </a:t>
            </a:r>
            <a:r>
              <a:rPr lang="cs-CZ" altLang="cs-CZ" sz="800" b="1" dirty="0">
                <a:latin typeface="Arial" charset="0"/>
              </a:rPr>
              <a:t>Rychlý pro malé náplně 14, 30, 44 min</a:t>
            </a:r>
            <a:r>
              <a:rPr lang="cs-CZ" altLang="cs-CZ" sz="800" b="1" dirty="0" smtClean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Rychlé smíšené a barevné 20° 59 min, Rychlá perfektní bavlna 59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Rychlý speciální 49 min, </a:t>
            </a:r>
            <a:r>
              <a:rPr lang="cs-CZ" altLang="cs-CZ" sz="800" dirty="0">
                <a:latin typeface="Arial" charset="0"/>
              </a:rPr>
              <a:t>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Předpírka, Přídavné  máchání, Hygienický, Nastavení úrovně vysušení, Rychlý/Nastavení </a:t>
            </a:r>
            <a:r>
              <a:rPr lang="cs-CZ" altLang="cs-CZ" sz="800" dirty="0">
                <a:latin typeface="Arial" charset="0"/>
              </a:rPr>
              <a:t>míry znečištění (3), </a:t>
            </a: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</a:t>
            </a:r>
            <a:r>
              <a:rPr lang="cs-CZ" altLang="cs-CZ" sz="800" dirty="0" smtClean="0">
                <a:latin typeface="Arial" charset="0"/>
              </a:rPr>
              <a:t>hod, Nastavení </a:t>
            </a:r>
            <a:r>
              <a:rPr lang="cs-CZ" altLang="cs-CZ" sz="800" dirty="0">
                <a:latin typeface="Arial" charset="0"/>
              </a:rPr>
              <a:t>teploty praní, Nastavení otáček odstřeďování, </a:t>
            </a:r>
            <a:r>
              <a:rPr lang="cs-CZ" altLang="cs-CZ" sz="800" dirty="0" smtClean="0">
                <a:latin typeface="Arial" charset="0"/>
              </a:rPr>
              <a:t>Zablokování </a:t>
            </a:r>
            <a:r>
              <a:rPr lang="cs-CZ" altLang="cs-CZ" sz="800" dirty="0">
                <a:latin typeface="Arial" charset="0"/>
              </a:rPr>
              <a:t>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dveří; Ochrana </a:t>
            </a:r>
            <a:r>
              <a:rPr lang="cs-CZ" altLang="cs-CZ" sz="800" dirty="0">
                <a:latin typeface="Arial" charset="0"/>
              </a:rPr>
              <a:t>proti úniku </a:t>
            </a:r>
            <a:r>
              <a:rPr lang="cs-CZ" altLang="cs-CZ" sz="800" dirty="0" smtClean="0">
                <a:latin typeface="Arial" charset="0"/>
              </a:rPr>
              <a:t>vody Antioverflow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</a:t>
            </a:r>
            <a:r>
              <a:rPr lang="cs-CZ" altLang="cs-CZ" sz="800" dirty="0">
                <a:latin typeface="Arial" charset="0"/>
              </a:rPr>
              <a:t>proti </a:t>
            </a:r>
            <a:r>
              <a:rPr lang="cs-CZ" altLang="cs-CZ" sz="800" dirty="0" smtClean="0">
                <a:latin typeface="Arial" charset="0"/>
              </a:rPr>
              <a:t>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4místný </a:t>
            </a:r>
            <a:r>
              <a:rPr lang="cs-CZ" altLang="cs-CZ" sz="800" dirty="0" smtClean="0">
                <a:latin typeface="Arial" charset="0"/>
              </a:rPr>
              <a:t>digitální displej v češtině a slovenštině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Invertorový motor Speed Drive – Tichý </a:t>
            </a:r>
            <a:r>
              <a:rPr lang="cs-CZ" altLang="cs-CZ" sz="800" b="1" dirty="0" smtClean="0">
                <a:latin typeface="Arial" charset="0"/>
              </a:rPr>
              <a:t>chod; </a:t>
            </a:r>
            <a:r>
              <a:rPr lang="cs-CZ" altLang="cs-CZ" sz="800" dirty="0" smtClean="0">
                <a:latin typeface="Arial" charset="0"/>
              </a:rPr>
              <a:t>Materiál bubnu Nerez/ vany 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Active Motion System - Čisticí účinek je zesílen zvýšením rychlosti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otáčení bubnu na více úrovních během praní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Silitech</a:t>
            </a:r>
            <a:r>
              <a:rPr lang="cs-CZ" altLang="cs-CZ" sz="800" dirty="0" smtClean="0">
                <a:latin typeface="Arial" charset="0"/>
              </a:rPr>
              <a:t>; 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cm;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27513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Rychlých cyklů praní 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5" y="1908121"/>
            <a:ext cx="86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8" name="Ovál 37"/>
          <p:cNvSpPr/>
          <p:nvPr/>
        </p:nvSpPr>
        <p:spPr>
          <a:xfrm>
            <a:off x="4860032" y="346061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22310" y="3513202"/>
            <a:ext cx="82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33357" y="429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33357" y="4356393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60243" y="5013176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31019732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8059019074153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černými dvířky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výrobku v x š x h (mm)	850 x 600 x 530</a:t>
            </a:r>
            <a:endParaRPr lang="cs-CZ" altLang="cs-CZ" sz="800" b="1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63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7" name="Immagine 4">
            <a:extLst>
              <a:ext uri="{FF2B5EF4-FFF2-40B4-BE49-F238E27FC236}">
                <a16:creationId xmlns="" xmlns:a16="http://schemas.microsoft.com/office/drawing/2014/main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524" y="1024688"/>
            <a:ext cx="1494701" cy="3435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68" y="1104675"/>
            <a:ext cx="720000" cy="720000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40" name="Pětiúhelník 39"/>
          <p:cNvSpPr/>
          <p:nvPr/>
        </p:nvSpPr>
        <p:spPr>
          <a:xfrm>
            <a:off x="5786524" y="2548236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A-10 %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5770477" y="2258449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7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52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823937" y="1530287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500062" y="1562383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1812759"/>
            <a:ext cx="756000" cy="756000"/>
          </a:xfrm>
          <a:prstGeom prst="flowChartConnector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98" y="2612792"/>
            <a:ext cx="756000" cy="756000"/>
          </a:xfrm>
          <a:prstGeom prst="flowChartConnector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4442" y="3566993"/>
            <a:ext cx="758456" cy="507237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57" y="4293096"/>
            <a:ext cx="756000" cy="756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000" r="18500" b="6951"/>
          <a:stretch/>
        </p:blipFill>
        <p:spPr>
          <a:xfrm>
            <a:off x="5794309" y="2994551"/>
            <a:ext cx="1506993" cy="20344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9" t="651" r="1701" b="89899"/>
          <a:stretch/>
        </p:blipFill>
        <p:spPr>
          <a:xfrm>
            <a:off x="8332674" y="1024086"/>
            <a:ext cx="648072" cy="6480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490138"/>
            <a:ext cx="1255422" cy="2510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436062" y="1056489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92</Words>
  <Application>Microsoft Office PowerPoint</Application>
  <PresentationFormat>Předvádění na obrazovce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112</cp:revision>
  <cp:lastPrinted>2016-05-05T10:40:20Z</cp:lastPrinted>
  <dcterms:created xsi:type="dcterms:W3CDTF">2015-07-16T11:02:07Z</dcterms:created>
  <dcterms:modified xsi:type="dcterms:W3CDTF">2023-07-25T09:28:32Z</dcterms:modified>
</cp:coreProperties>
</file>