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>
      <p:cViewPr varScale="1">
        <p:scale>
          <a:sx n="86" d="100"/>
          <a:sy n="86" d="100"/>
        </p:scale>
        <p:origin x="131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22.2.2018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22.2.2018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22.2.2018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22.2.2018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22.2.2018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22.2.2018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22.2.2018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22.2.2018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22.2.2018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22.2.2018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22.2.2018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22.2.2018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22.2.2018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Obrázek 3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076121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44624"/>
            <a:ext cx="9145016" cy="108012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0093CE"/>
                </a:solidFill>
                <a:latin typeface="Arial" charset="0"/>
              </a:rPr>
              <a:t>CH </a:t>
            </a:r>
            <a:r>
              <a:rPr lang="cs-CZ" altLang="cs-CZ" sz="2400" b="1" dirty="0">
                <a:solidFill>
                  <a:srgbClr val="0093CE"/>
                </a:solidFill>
                <a:latin typeface="Arial" charset="0"/>
              </a:rPr>
              <a:t>64 </a:t>
            </a:r>
            <a:r>
              <a:rPr lang="cs-CZ" altLang="cs-CZ" sz="2400" b="1" dirty="0" smtClean="0">
                <a:solidFill>
                  <a:srgbClr val="0093CE"/>
                </a:solidFill>
                <a:latin typeface="Arial" charset="0"/>
              </a:rPr>
              <a:t>CCW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Vestavná </a:t>
            </a:r>
            <a:r>
              <a:rPr lang="cs-CZ" altLang="cs-CZ" sz="1400" dirty="0" smtClean="0">
                <a:latin typeface="Arial" charset="0"/>
              </a:rPr>
              <a:t>sklokeramická deska šíře 60 cm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4 varné zóny, dotykové ovládání, dětská pojistka, bílá </a:t>
            </a: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barva</a:t>
            </a:r>
            <a:endParaRPr lang="cs-CZ" altLang="cs-CZ" sz="1400" dirty="0">
              <a:solidFill>
                <a:srgbClr val="706F6F"/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1196752"/>
            <a:ext cx="3888432" cy="540060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Počet varných zón</a:t>
            </a:r>
            <a:r>
              <a:rPr lang="cs-CZ" altLang="cs-CZ" sz="800" dirty="0">
                <a:latin typeface="Arial" charset="0"/>
              </a:rPr>
              <a:t>	</a:t>
            </a:r>
            <a:r>
              <a:rPr lang="cs-CZ" altLang="cs-CZ" sz="800" dirty="0" smtClean="0">
                <a:latin typeface="Arial" charset="0"/>
              </a:rPr>
              <a:t>	4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Celkový příkon (W)		6500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Jištění (A)		32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Varné zóny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2x Highlight Ø 155 mm, 1200 W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1x </a:t>
            </a:r>
            <a:r>
              <a:rPr lang="cs-CZ" altLang="cs-CZ" sz="800" dirty="0">
                <a:latin typeface="Arial" charset="0"/>
              </a:rPr>
              <a:t>Highlight Ø </a:t>
            </a:r>
            <a:r>
              <a:rPr lang="cs-CZ" altLang="cs-CZ" sz="800" dirty="0" smtClean="0">
                <a:latin typeface="Arial" charset="0"/>
              </a:rPr>
              <a:t>200 </a:t>
            </a:r>
            <a:r>
              <a:rPr lang="cs-CZ" altLang="cs-CZ" sz="800" dirty="0">
                <a:latin typeface="Arial" charset="0"/>
              </a:rPr>
              <a:t>mm, </a:t>
            </a:r>
            <a:r>
              <a:rPr lang="cs-CZ" altLang="cs-CZ" sz="800" dirty="0" smtClean="0">
                <a:latin typeface="Arial" charset="0"/>
              </a:rPr>
              <a:t>2300 </a:t>
            </a:r>
            <a:r>
              <a:rPr lang="cs-CZ" altLang="cs-CZ" sz="800" dirty="0">
                <a:latin typeface="Arial" charset="0"/>
              </a:rPr>
              <a:t>W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1x Highlight Ø 190 mm, 1800 kW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Dotykové ovládání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9 úrovní výkonu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Ukazatel zbytkového tepla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 smtClean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Bezpečnost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Dětská pojistka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Bezpečnostní automatické vypnutí v případě dlouhodobé </a:t>
            </a:r>
            <a:r>
              <a:rPr lang="cs-CZ" altLang="cs-CZ" sz="800" dirty="0" smtClean="0">
                <a:latin typeface="Arial" charset="0"/>
              </a:rPr>
              <a:t>nečinnosti</a:t>
            </a:r>
            <a:endParaRPr lang="cs-CZ" altLang="cs-CZ" sz="800" dirty="0" smtClean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 descr="Candy_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225" y="6381328"/>
            <a:ext cx="1755271" cy="359792"/>
          </a:xfrm>
          <a:prstGeom prst="rect">
            <a:avLst/>
          </a:prstGeom>
        </p:spPr>
      </p:pic>
      <p:sp>
        <p:nvSpPr>
          <p:cNvPr id="29" name="Ovál 28"/>
          <p:cNvSpPr/>
          <p:nvPr/>
        </p:nvSpPr>
        <p:spPr>
          <a:xfrm>
            <a:off x="4860032" y="105281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0" name="TextovéPole 29"/>
          <p:cNvSpPr txBox="1"/>
          <p:nvPr/>
        </p:nvSpPr>
        <p:spPr>
          <a:xfrm>
            <a:off x="4788024" y="1188041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Celkový </a:t>
            </a: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příkon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6" name="Ovál 35"/>
          <p:cNvSpPr/>
          <p:nvPr/>
        </p:nvSpPr>
        <p:spPr>
          <a:xfrm>
            <a:off x="4860032" y="1844824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7" name="TextovéPole 36"/>
          <p:cNvSpPr txBox="1"/>
          <p:nvPr/>
        </p:nvSpPr>
        <p:spPr>
          <a:xfrm>
            <a:off x="4788024" y="1988840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Dotykové ovládání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9" name="Obdélník 18"/>
          <p:cNvSpPr/>
          <p:nvPr/>
        </p:nvSpPr>
        <p:spPr>
          <a:xfrm>
            <a:off x="5724128" y="5013176"/>
            <a:ext cx="341987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33801794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8016361954885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Provedení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		Bílá, rovné hrany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latin typeface="Arial" panose="020B0604020202020204" pitchFamily="34" charset="0"/>
              </a:rPr>
              <a:t>50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590 x 520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12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latin typeface="Arial" panose="020B0604020202020204" pitchFamily="34" charset="0"/>
              </a:rPr>
              <a:t>110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650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575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13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cxnSp>
        <p:nvCxnSpPr>
          <p:cNvPr id="20" name="Přímá spojnice se šipkou 19"/>
          <p:cNvCxnSpPr/>
          <p:nvPr/>
        </p:nvCxnSpPr>
        <p:spPr>
          <a:xfrm>
            <a:off x="6012160" y="1772816"/>
            <a:ext cx="2592288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ovéPole 20"/>
          <p:cNvSpPr txBox="1"/>
          <p:nvPr/>
        </p:nvSpPr>
        <p:spPr>
          <a:xfrm>
            <a:off x="6842604" y="1412776"/>
            <a:ext cx="753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solidFill>
                  <a:schemeClr val="bg1">
                    <a:lumMod val="50000"/>
                  </a:schemeClr>
                </a:solidFill>
              </a:rPr>
              <a:t>60 cm</a:t>
            </a: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1" name="Vývojový diagram: spojnice 40"/>
          <p:cNvSpPr/>
          <p:nvPr/>
        </p:nvSpPr>
        <p:spPr>
          <a:xfrm>
            <a:off x="4067944" y="1844824"/>
            <a:ext cx="720000" cy="720000"/>
          </a:xfrm>
          <a:prstGeom prst="flowChartConnector">
            <a:avLst/>
          </a:prstGeom>
          <a:noFill/>
          <a:ln w="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47" name="TextovéPole 46"/>
          <p:cNvSpPr txBox="1"/>
          <p:nvPr/>
        </p:nvSpPr>
        <p:spPr>
          <a:xfrm>
            <a:off x="4067944" y="2041103"/>
            <a:ext cx="7200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 smtClean="0">
                <a:solidFill>
                  <a:schemeClr val="bg1">
                    <a:lumMod val="50000"/>
                  </a:schemeClr>
                </a:solidFill>
              </a:rPr>
              <a:t>TOUCH</a:t>
            </a:r>
            <a:endParaRPr lang="cs-CZ" sz="1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7" name="Ovál 56"/>
          <p:cNvSpPr/>
          <p:nvPr/>
        </p:nvSpPr>
        <p:spPr>
          <a:xfrm>
            <a:off x="4860032" y="2636912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8" name="TextovéPole 57"/>
          <p:cNvSpPr txBox="1"/>
          <p:nvPr/>
        </p:nvSpPr>
        <p:spPr>
          <a:xfrm>
            <a:off x="4788024" y="2780928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Dětská pojistka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9" name="Vývojový diagram: spojnice 58"/>
          <p:cNvSpPr/>
          <p:nvPr/>
        </p:nvSpPr>
        <p:spPr>
          <a:xfrm>
            <a:off x="4067944" y="2636912"/>
            <a:ext cx="720000" cy="720000"/>
          </a:xfrm>
          <a:prstGeom prst="flowChartConnector">
            <a:avLst/>
          </a:prstGeom>
          <a:noFill/>
          <a:ln w="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60" name="TextovéPole 59"/>
          <p:cNvSpPr txBox="1"/>
          <p:nvPr/>
        </p:nvSpPr>
        <p:spPr>
          <a:xfrm>
            <a:off x="4067944" y="2708920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 smtClean="0">
                <a:solidFill>
                  <a:schemeClr val="bg1">
                    <a:lumMod val="50000"/>
                  </a:schemeClr>
                </a:solidFill>
              </a:rPr>
              <a:t>CHILD LOCK</a:t>
            </a:r>
            <a:endParaRPr lang="cs-CZ" sz="1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909" t="6728" r="12908" b="-10364"/>
          <a:stretch/>
        </p:blipFill>
        <p:spPr>
          <a:xfrm>
            <a:off x="4067944" y="1052736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25" name="Vývojový diagram: spojnice 24"/>
          <p:cNvSpPr/>
          <p:nvPr/>
        </p:nvSpPr>
        <p:spPr>
          <a:xfrm>
            <a:off x="4067944" y="3501088"/>
            <a:ext cx="720000" cy="720000"/>
          </a:xfrm>
          <a:prstGeom prst="flowChartConnector">
            <a:avLst/>
          </a:prstGeom>
          <a:noFill/>
          <a:ln w="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26" name="TextovéPole 25"/>
          <p:cNvSpPr txBox="1"/>
          <p:nvPr/>
        </p:nvSpPr>
        <p:spPr>
          <a:xfrm>
            <a:off x="4067944" y="3573096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 smtClean="0">
                <a:solidFill>
                  <a:schemeClr val="bg1">
                    <a:lumMod val="50000"/>
                  </a:schemeClr>
                </a:solidFill>
              </a:rPr>
              <a:t>BÍLÁ BARVA</a:t>
            </a:r>
            <a:endParaRPr lang="cs-CZ" sz="1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7" name="Ovál 26"/>
          <p:cNvSpPr/>
          <p:nvPr/>
        </p:nvSpPr>
        <p:spPr>
          <a:xfrm>
            <a:off x="4860032" y="3501088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8" name="TextovéPole 27"/>
          <p:cNvSpPr txBox="1"/>
          <p:nvPr/>
        </p:nvSpPr>
        <p:spPr>
          <a:xfrm>
            <a:off x="4788024" y="3717612"/>
            <a:ext cx="86409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Provedení</a:t>
            </a:r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46" t="8932" r="8575" b="8478"/>
          <a:stretch/>
        </p:blipFill>
        <p:spPr>
          <a:xfrm>
            <a:off x="5796136" y="1988840"/>
            <a:ext cx="3168000" cy="2811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1304</TotalTime>
  <Words>44</Words>
  <Application>Microsoft Office PowerPoint</Application>
  <PresentationFormat>Předvádění na obrazovce (4:3)</PresentationFormat>
  <Paragraphs>39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121</cp:revision>
  <cp:lastPrinted>2016-05-05T10:40:20Z</cp:lastPrinted>
  <dcterms:created xsi:type="dcterms:W3CDTF">2015-07-16T11:02:07Z</dcterms:created>
  <dcterms:modified xsi:type="dcterms:W3CDTF">2018-02-22T13:16:16Z</dcterms:modified>
</cp:coreProperties>
</file>