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09.05.2022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09.05.2022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09.05.2022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09.05.2022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09.05.2022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Obrázek 3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CDV1S514EWHE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>
                <a:latin typeface="Arial" charset="0"/>
              </a:rPr>
              <a:t>stojící dvoudvéřová chladnička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Statické chlazení, mechanické ovládání, osvětlení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LED, funkce Super Mrazení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213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171/42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0,484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177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2,6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</a:t>
            </a:r>
            <a:r>
              <a:rPr lang="cs-CZ" altLang="cs-CZ" sz="800" dirty="0" smtClean="0">
                <a:latin typeface="Arial" charset="0"/>
              </a:rPr>
              <a:t>9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41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N - ST 16°- 38°C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</a:t>
            </a:r>
            <a:r>
              <a:rPr lang="cs-CZ" altLang="cs-CZ" sz="800" dirty="0" smtClean="0">
                <a:latin typeface="Arial" charset="0"/>
              </a:rPr>
              <a:t>****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</a:t>
            </a:r>
            <a:r>
              <a:rPr lang="cs-CZ" altLang="cs-CZ" sz="800" dirty="0" smtClean="0">
                <a:latin typeface="Arial" charset="0"/>
              </a:rPr>
              <a:t>F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Vlastnosti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Statické chlazení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Mechanické ovládání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Automatické odmrazování </a:t>
            </a:r>
            <a:r>
              <a:rPr lang="cs-CZ" altLang="cs-CZ" sz="800" dirty="0" smtClean="0">
                <a:latin typeface="Arial" charset="0"/>
              </a:rPr>
              <a:t>chladničky, manuální mrazáku</a:t>
            </a:r>
            <a:br>
              <a:rPr lang="cs-CZ" altLang="cs-CZ" sz="800" dirty="0" smtClean="0">
                <a:latin typeface="Arial" charset="0"/>
              </a:rPr>
            </a:br>
            <a:r>
              <a:rPr lang="cs-CZ" altLang="cs-CZ" sz="800" b="1" dirty="0" smtClean="0">
                <a:latin typeface="Arial" charset="0"/>
              </a:rPr>
              <a:t>Funkce Super Mrazení (přepínací tlačítko v chladničce)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Chladnička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3+1 </a:t>
            </a:r>
            <a:r>
              <a:rPr lang="cs-CZ" altLang="cs-CZ" sz="800" dirty="0">
                <a:latin typeface="Arial" charset="0"/>
              </a:rPr>
              <a:t>nastavitelné skleněné police 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3 přihrádky ve dveřích chladničky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Zásuvka na zeleninu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1 </a:t>
            </a:r>
            <a:r>
              <a:rPr lang="cs-CZ" altLang="cs-CZ" sz="800" dirty="0" smtClean="0">
                <a:latin typeface="Arial" charset="0"/>
              </a:rPr>
              <a:t>drátěná </a:t>
            </a:r>
            <a:r>
              <a:rPr lang="cs-CZ" altLang="cs-CZ" sz="800" dirty="0">
                <a:latin typeface="Arial" charset="0"/>
              </a:rPr>
              <a:t>police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 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Osvětlení LED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2 </a:t>
            </a:r>
            <a:r>
              <a:rPr lang="cs-CZ" altLang="cs-CZ" sz="800" dirty="0">
                <a:latin typeface="Arial" charset="0"/>
              </a:rPr>
              <a:t>nastavitelné nožičky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2 </a:t>
            </a:r>
            <a:r>
              <a:rPr lang="cs-CZ" altLang="cs-CZ" sz="800" dirty="0" smtClean="0">
                <a:latin typeface="Arial" charset="0"/>
              </a:rPr>
              <a:t>kolečka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Nerezové madlo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C0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10" name="Ovál 9"/>
          <p:cNvSpPr/>
          <p:nvPr/>
        </p:nvSpPr>
        <p:spPr>
          <a:xfrm>
            <a:off x="4860032" y="1844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4788024" y="198884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 LED na boku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7" name="Ovál 26"/>
          <p:cNvSpPr/>
          <p:nvPr/>
        </p:nvSpPr>
        <p:spPr>
          <a:xfrm>
            <a:off x="4860032" y="108865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788024" y="1124744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Automatické odmrazování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chladničky, manuální mrazáku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96136" y="5085184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34005231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8059019054780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1450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540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570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39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1509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578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600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42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9" name="Vývojový diagram: spojnice 38"/>
          <p:cNvSpPr/>
          <p:nvPr/>
        </p:nvSpPr>
        <p:spPr>
          <a:xfrm>
            <a:off x="4067944" y="1052736"/>
            <a:ext cx="720000" cy="720000"/>
          </a:xfrm>
          <a:prstGeom prst="flowChartConnector">
            <a:avLst/>
          </a:prstGeom>
          <a:noFill/>
          <a:ln w="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4067944" y="1196752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b="1" dirty="0">
                <a:solidFill>
                  <a:schemeClr val="bg1">
                    <a:lumMod val="50000"/>
                  </a:schemeClr>
                </a:solidFill>
              </a:rPr>
              <a:t>STATICKÉ CHLAZENÍ</a:t>
            </a: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5963" y="898075"/>
            <a:ext cx="648000" cy="64800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5813955" y="970083"/>
            <a:ext cx="576064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145</a:t>
            </a:r>
            <a:endParaRPr lang="cs-CZ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844824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29" name="TextovéPole 28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1" t="1701" r="22700" b="1701"/>
          <a:stretch/>
        </p:blipFill>
        <p:spPr>
          <a:xfrm>
            <a:off x="7186504" y="1786823"/>
            <a:ext cx="1939772" cy="343190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52" t="1701" r="31152" b="1701"/>
          <a:stretch/>
        </p:blipFill>
        <p:spPr>
          <a:xfrm>
            <a:off x="5768653" y="1613344"/>
            <a:ext cx="1350947" cy="3452421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419535"/>
            <a:ext cx="1503388" cy="30067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156390" y="428814"/>
            <a:ext cx="770944" cy="756000"/>
          </a:xfrm>
          <a:prstGeom prst="rect">
            <a:avLst/>
          </a:prstGeom>
        </p:spPr>
      </p:pic>
      <p:sp>
        <p:nvSpPr>
          <p:cNvPr id="31" name="Vývojový diagram: spojnice 30"/>
          <p:cNvSpPr/>
          <p:nvPr/>
        </p:nvSpPr>
        <p:spPr>
          <a:xfrm>
            <a:off x="4067944" y="2636992"/>
            <a:ext cx="720000" cy="720000"/>
          </a:xfrm>
          <a:prstGeom prst="flowChartConnector">
            <a:avLst/>
          </a:prstGeom>
          <a:noFill/>
          <a:ln w="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4067944" y="2781008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b="1" dirty="0" smtClean="0">
                <a:solidFill>
                  <a:schemeClr val="bg1">
                    <a:lumMod val="50000"/>
                  </a:schemeClr>
                </a:solidFill>
              </a:rPr>
              <a:t>SUPER MRAZENÍ</a:t>
            </a:r>
            <a:endParaRPr lang="cs-CZ" sz="1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2" name="Ovál 41"/>
          <p:cNvSpPr/>
          <p:nvPr/>
        </p:nvSpPr>
        <p:spPr>
          <a:xfrm>
            <a:off x="4860032" y="263699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3" name="TextovéPole 42"/>
          <p:cNvSpPr txBox="1"/>
          <p:nvPr/>
        </p:nvSpPr>
        <p:spPr>
          <a:xfrm>
            <a:off x="4788024" y="2787479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Super Mrazení</a:t>
            </a:r>
            <a:endParaRPr lang="cs-CZ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1314</TotalTime>
  <Words>49</Words>
  <Application>Microsoft Office PowerPoint</Application>
  <PresentationFormat>Předvádění na obrazovce (4:3)</PresentationFormat>
  <Paragraphs>52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172</cp:revision>
  <cp:lastPrinted>2016-05-31T13:00:02Z</cp:lastPrinted>
  <dcterms:created xsi:type="dcterms:W3CDTF">2015-07-16T11:02:07Z</dcterms:created>
  <dcterms:modified xsi:type="dcterms:W3CDTF">2022-05-09T08:38:35Z</dcterms:modified>
</cp:coreProperties>
</file>