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02F"/>
    <a:srgbClr val="21DD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9" autoAdjust="0"/>
    <p:restoredTop sz="94706" autoAdjust="0"/>
  </p:normalViewPr>
  <p:slideViewPr>
    <p:cSldViewPr>
      <p:cViewPr>
        <p:scale>
          <a:sx n="119" d="100"/>
          <a:sy n="119" d="100"/>
        </p:scale>
        <p:origin x="-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4C606-88E1-4842-BE66-9597132BD4EE}" type="datetimeFigureOut">
              <a:rPr lang="en-US" smtClean="0"/>
              <a:pPr/>
              <a:t>9/20/2017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7B15B-7A66-4AAB-AAFE-17A0E3032A8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004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F88E2-DFC0-42AF-9720-2361E34EAF79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E4273-A489-4915-9E0F-F18AF49BD9F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959600" y="188913"/>
            <a:ext cx="1924050" cy="58785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82688" y="188913"/>
            <a:ext cx="5624512" cy="58785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FB32A-D979-4660-8E9E-5E7C5BD80EA5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D0E99-F7F0-4EFA-8E73-8BB2AD6E4B9A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DFF44-7F82-4264-AE21-07A3C603044C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87450" y="1600200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1750" y="1600200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42580-7713-4B8E-8B27-9A88D8C57F6A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4D52F-B5D7-4722-861C-5D352A4FB0A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C5921-1B7C-46C6-A3B9-FAE4DB55022B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14650-A099-4CA0-B831-4247635B4937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B7D72-D0EF-4C0E-8CF0-1965815F6F75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A4359-B50E-455E-99DC-2F6C663917E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SilverBullet:Users:therezelefevre:Documents:1%20-%20ON%20THE%20GO%20[13]:1%20-%20DOSSIERS%20:SEB%20IDENTIT&#201;%20GROUPE:11&#176;%20CHARTE:01%20-%20CALAGES:PRES%20POWER%20PONT:CALAGE:IMPORTLOGO.jp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2688" y="188913"/>
            <a:ext cx="7680325" cy="6477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et modifiez le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1600200"/>
            <a:ext cx="76962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pour modifier les styles du texte du masque</a:t>
            </a:r>
          </a:p>
          <a:p>
            <a:pPr lvl="1"/>
            <a:r>
              <a:rPr lang="fr-FR" altLang="ja-JP" smtClean="0"/>
              <a:t>Deuxième niveau</a:t>
            </a:r>
          </a:p>
          <a:p>
            <a:pPr lvl="2"/>
            <a:r>
              <a:rPr lang="fr-FR" altLang="ja-JP" smtClean="0"/>
              <a:t>Troisième niveau</a:t>
            </a:r>
          </a:p>
          <a:p>
            <a:pPr lvl="3"/>
            <a:r>
              <a:rPr lang="fr-FR" altLang="ja-JP" smtClean="0"/>
              <a:t>Quatrième niveau</a:t>
            </a:r>
          </a:p>
          <a:p>
            <a:pPr lvl="4"/>
            <a:r>
              <a:rPr lang="fr-FR" altLang="ja-JP" smtClean="0"/>
              <a:t>Cinquième niveau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95388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77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62775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pic>
        <p:nvPicPr>
          <p:cNvPr id="1031" name="Picture 7" descr="SilverBullet:Users:therezelefevre:Documents:1 - ON THE GO [13]:1 - DOSSIERS :SEB IDENTITÉ GROUPE:11° CHARTE:01 - CALAGES:PRES POWER PONT:CALAGE:IMPORTLOGO.jpg"/>
          <p:cNvPicPr>
            <a:picLocks noChangeAspect="1" noChangeArrowheads="1"/>
          </p:cNvPicPr>
          <p:nvPr/>
        </p:nvPicPr>
        <p:blipFill>
          <a:blip r:embed="rId13" r:link="rId14" cstate="print"/>
          <a:srcRect/>
          <a:stretch>
            <a:fillRect/>
          </a:stretch>
        </p:blipFill>
        <p:spPr bwMode="auto">
          <a:xfrm>
            <a:off x="0" y="0"/>
            <a:ext cx="11096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E1111"/>
        </a:buClr>
        <a:buFont typeface="Wingdings 2" pitchFamily="18" charset="2"/>
        <a:buChar char="¢"/>
        <a:defRPr sz="2400" b="1">
          <a:solidFill>
            <a:srgbClr val="8E858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2000" b="1">
          <a:solidFill>
            <a:srgbClr val="8E858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1900" b="1">
          <a:solidFill>
            <a:srgbClr val="8E858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900" b="1">
          <a:solidFill>
            <a:srgbClr val="8E858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997984"/>
            <a:ext cx="2640335" cy="4291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Rowenta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City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Space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Cyclonic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: 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O2712EA</a:t>
            </a:r>
          </a:p>
        </p:txBody>
      </p:sp>
      <p:pic>
        <p:nvPicPr>
          <p:cNvPr id="13" name="Picture 21" descr="Logo Rowenta bla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H="1" flipV="1">
            <a:off x="179388" y="6545263"/>
            <a:ext cx="1944687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Line 3"/>
          <p:cNvSpPr>
            <a:spLocks noChangeShapeType="1"/>
          </p:cNvSpPr>
          <p:nvPr/>
        </p:nvSpPr>
        <p:spPr bwMode="auto">
          <a:xfrm>
            <a:off x="1403350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1187624" y="548680"/>
            <a:ext cx="6264696" cy="6309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3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028" name="Picture 4" descr="C:\Users\ksimankova\Desktop\novelties 2016\RO2443WA\12_RO24_picto-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492897"/>
            <a:ext cx="936104" cy="937136"/>
          </a:xfrm>
          <a:prstGeom prst="rect">
            <a:avLst/>
          </a:prstGeom>
          <a:noFill/>
        </p:spPr>
      </p:pic>
      <p:pic>
        <p:nvPicPr>
          <p:cNvPr id="1030" name="Picture 6" descr="C:\Users\ksimankova\Desktop\novelties 2016\RO2443WA\4_RO24_picto-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509120"/>
            <a:ext cx="936104" cy="936104"/>
          </a:xfrm>
          <a:prstGeom prst="rect">
            <a:avLst/>
          </a:prstGeom>
          <a:noFill/>
        </p:spPr>
      </p:pic>
      <p:sp>
        <p:nvSpPr>
          <p:cNvPr id="14" name="Obdélník 13"/>
          <p:cNvSpPr/>
          <p:nvPr/>
        </p:nvSpPr>
        <p:spPr>
          <a:xfrm>
            <a:off x="5148064" y="548680"/>
            <a:ext cx="3995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Chytrý úklid v kompaktních rozměrech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Cyklónová filtrace prachu</a:t>
            </a:r>
          </a:p>
          <a:p>
            <a:pPr marL="273050" indent="-266700">
              <a:buClr>
                <a:srgbClr val="CE1111"/>
              </a:buClr>
            </a:pPr>
            <a:endParaRPr lang="cs-CZ" sz="1200" b="1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</a:pPr>
            <a:endParaRPr lang="cs-CZ" sz="1200" b="1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Energetický štítek </a:t>
            </a:r>
            <a:r>
              <a:rPr lang="cs-CZ" sz="1200" b="1" dirty="0" smtClean="0">
                <a:solidFill>
                  <a:srgbClr val="C00000"/>
                </a:solidFill>
                <a:latin typeface="Verdana" pitchFamily="34" charset="0"/>
              </a:rPr>
              <a:t>A D A D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Příkon </a:t>
            </a: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750W</a:t>
            </a:r>
            <a:endParaRPr lang="cs-CZ" sz="12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Hlučnost </a:t>
            </a: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pouze </a:t>
            </a:r>
            <a:r>
              <a:rPr lang="cs-CZ" sz="1200" b="1" dirty="0" smtClean="0">
                <a:solidFill>
                  <a:srgbClr val="C00000"/>
                </a:solidFill>
                <a:latin typeface="Verdana" pitchFamily="34" charset="0"/>
              </a:rPr>
              <a:t>78dB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Komfortní použití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Velká měkká kola + 1 kolečko otočné o 360°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Objem nádoby</a:t>
            </a: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 1,2l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Filtrace: </a:t>
            </a:r>
            <a:r>
              <a:rPr lang="cs-CZ" sz="1200" b="1" dirty="0" err="1" smtClean="0">
                <a:solidFill>
                  <a:srgbClr val="8E8581"/>
                </a:solidFill>
                <a:latin typeface="Verdana" pitchFamily="34" charset="0"/>
              </a:rPr>
              <a:t>High</a:t>
            </a: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200" b="1" dirty="0" err="1" smtClean="0">
                <a:solidFill>
                  <a:srgbClr val="8E8581"/>
                </a:solidFill>
                <a:latin typeface="Verdana" pitchFamily="34" charset="0"/>
              </a:rPr>
              <a:t>Efficiency</a:t>
            </a: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 filtr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Snadný přenos, </a:t>
            </a: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hmotnost pouze 3,57 kg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Snadno se skladuje </a:t>
            </a: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díky kompaktnímu tvaru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Délka kabelu 5 m / akční rádius 7,65 m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2x parkovací poloha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Plynulý pohyb po kobercích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Teleskopická kovová sací trubka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Štěrbinová hubice / kartáček na nábytek </a:t>
            </a: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2v1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Uložení hubice v zadní části vysavače </a:t>
            </a:r>
            <a:b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</a:b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– vždy po ruce</a:t>
            </a:r>
          </a:p>
          <a:p>
            <a:pPr marL="273050" indent="-266700">
              <a:buClr>
                <a:srgbClr val="CE1111"/>
              </a:buClr>
            </a:pPr>
            <a:endParaRPr lang="cs-CZ" sz="1200" b="1" dirty="0" smtClean="0">
              <a:solidFill>
                <a:srgbClr val="8E8581"/>
              </a:solidFill>
              <a:latin typeface="Verdana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620688"/>
            <a:ext cx="1768923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3501008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19672" y="754832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19672" y="2636912"/>
            <a:ext cx="8640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19672" y="1700808"/>
            <a:ext cx="8640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1484784"/>
            <a:ext cx="926232" cy="92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19672" y="3573016"/>
            <a:ext cx="854224" cy="85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1520" y="5517232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876256" y="4725144"/>
            <a:ext cx="2006352" cy="153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B Presentation">
  <a:themeElements>
    <a:clrScheme name="SEB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EB Presentation">
      <a:majorFont>
        <a:latin typeface="Verdana"/>
        <a:ea typeface="ＭＳ Ｐゴシック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SEB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2145</TotalTime>
  <Words>92</Words>
  <Application>Microsoft Office PowerPoint</Application>
  <PresentationFormat>Předvádění na obrazovce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SEB Presentation</vt:lpstr>
      <vt:lpstr>Prezentace aplikace PowerPoint</vt:lpstr>
    </vt:vector>
  </TitlesOfParts>
  <Company>Groupe SEB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Minicompact</dc:title>
  <dc:creator>Pavlína Vacková</dc:creator>
  <cp:lastModifiedBy>Matějčková Ivana</cp:lastModifiedBy>
  <cp:revision>257</cp:revision>
  <dcterms:created xsi:type="dcterms:W3CDTF">2010-11-18T14:50:15Z</dcterms:created>
  <dcterms:modified xsi:type="dcterms:W3CDTF">2017-09-20T07:36:56Z</dcterms:modified>
</cp:coreProperties>
</file>