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CCHH 145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Truhlicový mrazák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mechanické ovládání, 1 drátěný koš, 4 hvězdičky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79512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F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137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-/137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0,619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226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6</a:t>
            </a:r>
            <a:r>
              <a:rPr lang="cs-CZ" altLang="cs-CZ" sz="800" dirty="0" smtClean="0">
                <a:latin typeface="Arial" charset="0"/>
              </a:rPr>
              <a:t>,5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10°- 43°C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-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Statické chlazení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Mechanické ovládání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Červená světelná kontrolka zvýšené teploty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Zelená světelná kontrolka provozu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 drátěný koš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Integrované madlo na boku mrazáku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Ekologické </a:t>
            </a:r>
            <a:r>
              <a:rPr lang="cs-CZ" altLang="cs-CZ" sz="800" dirty="0">
                <a:latin typeface="Arial" charset="0"/>
              </a:rPr>
              <a:t>chladicí médium R 600a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0886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23914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Manuální odmrazování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263699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860032" y="270900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Výkon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mrazáku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hvězdičky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6084168" y="501317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37001466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8059019034973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630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555 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26,5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x 660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s obalem (kg)	29,5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Ovál 48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206084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drátěný koš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40" t="-11064" r="-11129" b="-9202"/>
          <a:stretch/>
        </p:blipFill>
        <p:spPr>
          <a:xfrm>
            <a:off x="4067944" y="1844824"/>
            <a:ext cx="720000" cy="719999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36992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Vývojový diagram: spojnice 5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4067944" y="119675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Statické chlazení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10101" r="5901" b="8001"/>
          <a:stretch/>
        </p:blipFill>
        <p:spPr>
          <a:xfrm>
            <a:off x="5723000" y="2516222"/>
            <a:ext cx="1800200" cy="250742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8"/>
          <a:srcRect l="29525" t="20669" r="50000" b="4536"/>
          <a:stretch/>
        </p:blipFill>
        <p:spPr>
          <a:xfrm>
            <a:off x="7572376" y="2007436"/>
            <a:ext cx="1468398" cy="28803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9"/>
          <a:srcRect l="52362" t="17736" r="39763" b="69065"/>
          <a:stretch/>
        </p:blipFill>
        <p:spPr>
          <a:xfrm>
            <a:off x="7812361" y="756872"/>
            <a:ext cx="1080000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42</Words>
  <Application>Microsoft Office PowerPoint</Application>
  <PresentationFormat>Předvádění na obrazovce (4:3)</PresentationFormat>
  <Paragraphs>49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174</cp:revision>
  <cp:lastPrinted>2016-05-31T13:00:02Z</cp:lastPrinted>
  <dcterms:created xsi:type="dcterms:W3CDTF">2015-07-16T11:02:07Z</dcterms:created>
  <dcterms:modified xsi:type="dcterms:W3CDTF">2021-03-22T15:51:50Z</dcterms:modified>
</cp:coreProperties>
</file>