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BCD1DD-2131-459C-AE10-A29A7F904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C49629E-EBDC-421F-BF81-848C9FDBC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D487B1-341F-45DA-8222-C73B33A71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B541DC-76F3-47F1-86C5-785A2DD1F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282D24-C11F-456A-8D0E-0DBB613C0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456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671504-3050-4600-8C81-41AF244BE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5D87D8F-8634-4730-AEDB-76FB49429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70DA56-37BA-4B67-9F7D-098D90B4D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F1577B-AE22-4804-96DE-24BE82211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2B87844-7A6B-4EF6-AA8E-D27B0BE19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58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08DA937-AA2B-4051-980F-58482A3235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D18A456-8A19-4164-BAA2-E83C24B20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A25F55-6B24-412C-96BC-4B95C8D80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5C0ED5-89EE-47BD-9D74-70947D61A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DF4C77-14AD-4A44-9A68-894945B4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026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FFB7CD-6485-42B9-81D5-6EA305422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33DA0C-4EC5-4229-BD56-C3DAA8FAF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6CA513-209C-4600-8FC0-70A4641C8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515B2D-4A1B-4D7C-BDBB-201340B4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9E0562-5E6F-4B92-BB2C-AE1BCB2C2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58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C75FF7-DD7F-41CD-AD4B-33296BD3F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1E871C-5E70-494F-8A3C-41C9A74E3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777BC2-F529-4FF7-A485-8E3A4FBF0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7FDBF0-405E-4A30-8A96-867DF77B8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3CB872-82F4-4FDC-B409-F61B084B5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44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69AAA7-0FC7-40DD-B280-A2924D4CF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ADB9DF-A8FB-40E7-BAF1-916DC03004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18B6A85-C688-4951-AD10-057A05B6E7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716AEC-CA95-4CC1-B61F-A2028523E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5CD999-5749-46ED-96A4-66D82A4C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66905C-4120-4C29-8872-D515BD63D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577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577FB6-3419-4CE2-8662-B2FA19009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1DE87-E6C4-47B4-9CC4-874729DF0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20E023B-84DC-4D5B-96C7-20535445D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A4DEB00-69D0-4260-A607-BA901FB6A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A17D082-DFF5-4B8F-AB61-39BCEB43F0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F1A0A27-949A-4E63-9321-630C4B2AC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12274A8-7A40-4130-BFF0-FEE5D9AA6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79D1686-A226-4811-A637-D402125FD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037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61EF1C-E24D-401F-8BBB-41796F1DF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0F2EC38-47C7-4B1A-B373-10FC6B45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8C93B89-6ECE-41BA-A3A4-F910B8642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F4AF4F5-EAC7-42F2-A0BC-2F87BB61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38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5643E98-AF10-48CF-95BD-FD2D5562A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FC76E04-96D3-46B9-918E-4D00828D6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2D925E-1EDB-42A1-813A-5E4EA783E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04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B28262-2551-4B2A-A2B9-68DA51B9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190701-7B12-4401-8C3D-7DE027002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2A76793-D4EA-4D1C-898D-5AF4EDA63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61DE34-5D32-4D13-9505-D031E75B0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D3822C9-C81E-430D-A7FE-D4DECFE3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E27966A-50DA-42F3-A44F-3F0BDCB19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670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8E9B44-122A-4A92-BE80-97B51B40A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6A9EA26-0D9F-47FC-B625-54377E9922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2C5B0A2-C018-4546-8904-660506FAF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B9F3CA9-5A83-4A35-975C-32365696F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B2AFD40-E761-43DD-A5AF-33301AE0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5545FB2-CA15-425F-8CB8-25340DDDF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87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AD82F85-BB4E-4363-AB09-A07385FE3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7E92781-0209-4CCC-A9EB-BFE9EFB51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E553C0-487D-48A1-B87E-48BC450244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2DBAB-E7DE-41A8-BF63-F6F5D4D1947E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CE0921-1115-4743-BF7A-9211CBF5A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F007D0-20E5-4562-8789-2B0D447F23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3AC2A-BD31-435F-AAAA-55A6DE39A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384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844" y="700260"/>
            <a:ext cx="9699361" cy="5456214"/>
          </a:xfrm>
          <a:prstGeom prst="rect">
            <a:avLst/>
          </a:prstGeom>
        </p:spPr>
      </p:pic>
      <p:pic>
        <p:nvPicPr>
          <p:cNvPr id="114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97" y="696802"/>
            <a:ext cx="9706158" cy="1365955"/>
          </a:xfrm>
          <a:prstGeom prst="rect">
            <a:avLst/>
          </a:prstGeom>
        </p:spPr>
      </p:pic>
      <p:pic>
        <p:nvPicPr>
          <p:cNvPr id="115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1" y="2063104"/>
            <a:ext cx="9699937" cy="1365263"/>
          </a:xfrm>
          <a:prstGeom prst="rect">
            <a:avLst/>
          </a:prstGeom>
        </p:spPr>
      </p:pic>
      <p:pic>
        <p:nvPicPr>
          <p:cNvPr id="116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06" y="2062412"/>
            <a:ext cx="9706158" cy="1365955"/>
          </a:xfrm>
          <a:prstGeom prst="rect">
            <a:avLst/>
          </a:prstGeom>
        </p:spPr>
      </p:pic>
      <p:pic>
        <p:nvPicPr>
          <p:cNvPr id="117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1" y="3429058"/>
            <a:ext cx="9699937" cy="1365263"/>
          </a:xfrm>
          <a:prstGeom prst="rect">
            <a:avLst/>
          </a:prstGeom>
        </p:spPr>
      </p:pic>
      <p:pic>
        <p:nvPicPr>
          <p:cNvPr id="118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97" y="3428712"/>
            <a:ext cx="9706158" cy="1365955"/>
          </a:xfrm>
          <a:prstGeom prst="rect">
            <a:avLst/>
          </a:prstGeom>
        </p:spPr>
      </p:pic>
      <p:pic>
        <p:nvPicPr>
          <p:cNvPr id="119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1" y="4795013"/>
            <a:ext cx="9699937" cy="1361461"/>
          </a:xfrm>
          <a:prstGeom prst="rect">
            <a:avLst/>
          </a:prstGeom>
        </p:spPr>
      </p:pic>
      <p:pic>
        <p:nvPicPr>
          <p:cNvPr id="120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97" y="4794666"/>
            <a:ext cx="9706158" cy="1365955"/>
          </a:xfrm>
          <a:prstGeom prst="rect">
            <a:avLst/>
          </a:prstGeom>
        </p:spPr>
      </p:pic>
      <p:sp>
        <p:nvSpPr>
          <p:cNvPr id="2" name="text 1"/>
          <p:cNvSpPr txBox="1"/>
          <p:nvPr/>
        </p:nvSpPr>
        <p:spPr>
          <a:xfrm>
            <a:off x="9272518" y="821471"/>
            <a:ext cx="1484702" cy="28482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sz="1851" spc="9" dirty="0">
                <a:solidFill>
                  <a:srgbClr val="FFFFFF"/>
                </a:solidFill>
                <a:latin typeface="Arial"/>
                <a:cs typeface="Arial"/>
              </a:rPr>
              <a:t>BXPAC9000E</a:t>
            </a:r>
            <a:endParaRPr sz="1814" dirty="0">
              <a:latin typeface="Arial"/>
              <a:cs typeface="Arial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1431423" y="2223644"/>
            <a:ext cx="2056332" cy="28482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cs-CZ" sz="1851" i="1" spc="9" dirty="0">
                <a:latin typeface="Calibri"/>
                <a:cs typeface="Calibri"/>
              </a:rPr>
              <a:t>Přenosná klimatizace</a:t>
            </a:r>
            <a:endParaRPr sz="1814" dirty="0">
              <a:latin typeface="Calibri"/>
              <a:cs typeface="Calibri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1546825" y="2520245"/>
            <a:ext cx="3423117" cy="381065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30"/>
            <a:r>
              <a:rPr sz="1179" spc="9" dirty="0">
                <a:latin typeface="Arial"/>
                <a:cs typeface="Arial"/>
              </a:rPr>
              <a:t>• </a:t>
            </a:r>
            <a:r>
              <a:rPr lang="cs-CZ" sz="1179" spc="9" dirty="0">
                <a:latin typeface="Calibri"/>
                <a:cs typeface="Calibri"/>
              </a:rPr>
              <a:t>Dotykový ovládací panel</a:t>
            </a:r>
            <a:r>
              <a:rPr sz="1179" spc="9" dirty="0">
                <a:latin typeface="Calibri"/>
                <a:cs typeface="Calibri"/>
              </a:rPr>
              <a:t> </a:t>
            </a:r>
            <a:endParaRPr sz="1179" dirty="0">
              <a:latin typeface="Calibri"/>
              <a:cs typeface="Calibri"/>
            </a:endParaRPr>
          </a:p>
          <a:p>
            <a:pPr marL="30"/>
            <a:r>
              <a:rPr sz="1179" spc="9" dirty="0">
                <a:latin typeface="Arial"/>
                <a:cs typeface="Arial"/>
              </a:rPr>
              <a:t>• </a:t>
            </a:r>
            <a:r>
              <a:rPr lang="cs-CZ" sz="1179" spc="9" dirty="0">
                <a:cs typeface="Calibri"/>
              </a:rPr>
              <a:t>Časovač 24 hodin</a:t>
            </a:r>
          </a:p>
          <a:p>
            <a:pPr marL="30"/>
            <a:r>
              <a:rPr lang="cs-CZ" sz="1179" spc="9" dirty="0">
                <a:cs typeface="Calibri"/>
              </a:rPr>
              <a:t>• 3 nebo 2 rychlosti ventilátoru</a:t>
            </a:r>
          </a:p>
          <a:p>
            <a:pPr marL="30"/>
            <a:r>
              <a:rPr lang="cs-CZ" sz="1179" spc="9" dirty="0">
                <a:cs typeface="Calibri"/>
              </a:rPr>
              <a:t>• Filtr proti prachu</a:t>
            </a:r>
          </a:p>
          <a:p>
            <a:pPr marL="30"/>
            <a:r>
              <a:rPr lang="cs-CZ" sz="1179" spc="9" dirty="0">
                <a:cs typeface="Calibri"/>
              </a:rPr>
              <a:t>• Dálkové ovládání</a:t>
            </a:r>
          </a:p>
          <a:p>
            <a:pPr marL="30"/>
            <a:r>
              <a:rPr lang="cs-CZ" sz="1179" spc="9" dirty="0">
                <a:cs typeface="Calibri"/>
              </a:rPr>
              <a:t>• Proudění vzduchu s oscilačními žaluziemi</a:t>
            </a:r>
          </a:p>
          <a:p>
            <a:pPr marL="30"/>
            <a:r>
              <a:rPr lang="cs-CZ" sz="1179" spc="9" dirty="0">
                <a:cs typeface="Calibri"/>
              </a:rPr>
              <a:t>• Kolečka a rukojeť pro snadnou manipulaci</a:t>
            </a:r>
          </a:p>
          <a:p>
            <a:pPr marL="30"/>
            <a:r>
              <a:rPr lang="cs-CZ" sz="1179" spc="9" dirty="0">
                <a:cs typeface="Calibri"/>
              </a:rPr>
              <a:t>• Průměr trubky: 150 mm</a:t>
            </a:r>
          </a:p>
          <a:p>
            <a:pPr marL="30"/>
            <a:r>
              <a:rPr lang="cs-CZ" sz="1179" spc="9" dirty="0">
                <a:cs typeface="Calibri"/>
              </a:rPr>
              <a:t>• Délka trubky: 1,5 m</a:t>
            </a:r>
          </a:p>
          <a:p>
            <a:pPr marL="30"/>
            <a:r>
              <a:rPr lang="cs-CZ" sz="1179" spc="9" dirty="0">
                <a:cs typeface="Calibri"/>
              </a:rPr>
              <a:t>• Chladicí médium: R410A / R290 </a:t>
            </a:r>
          </a:p>
          <a:p>
            <a:pPr marL="30"/>
            <a:r>
              <a:rPr lang="cs-CZ" sz="1179" spc="9" dirty="0">
                <a:cs typeface="Calibri"/>
              </a:rPr>
              <a:t>• Souprava pro okno, pro francouzská a posuvná okna,</a:t>
            </a:r>
          </a:p>
          <a:p>
            <a:pPr marL="30"/>
            <a:r>
              <a:rPr lang="cs-CZ" sz="1179" spc="9" dirty="0">
                <a:cs typeface="Calibri"/>
              </a:rPr>
              <a:t>• 2250 </a:t>
            </a:r>
            <a:r>
              <a:rPr lang="cs-CZ" sz="1179" spc="9" dirty="0" err="1">
                <a:cs typeface="Calibri"/>
              </a:rPr>
              <a:t>Fg</a:t>
            </a:r>
            <a:r>
              <a:rPr lang="cs-CZ" sz="1179" spc="9" dirty="0">
                <a:cs typeface="Calibri"/>
              </a:rPr>
              <a:t> / 9000 </a:t>
            </a:r>
            <a:r>
              <a:rPr lang="cs-CZ" sz="1179" spc="9" dirty="0" err="1">
                <a:cs typeface="Calibri"/>
              </a:rPr>
              <a:t>Btu</a:t>
            </a:r>
            <a:endParaRPr lang="cs-CZ" sz="1179" spc="9" dirty="0">
              <a:cs typeface="Calibri"/>
            </a:endParaRPr>
          </a:p>
          <a:p>
            <a:pPr marL="30"/>
            <a:r>
              <a:rPr lang="cs-CZ" sz="1179" spc="9" dirty="0">
                <a:cs typeface="Calibri"/>
              </a:rPr>
              <a:t>• 2,6 </a:t>
            </a:r>
            <a:r>
              <a:rPr lang="cs-CZ" sz="1179" spc="9" dirty="0" err="1">
                <a:cs typeface="Calibri"/>
              </a:rPr>
              <a:t>Kw</a:t>
            </a:r>
            <a:endParaRPr lang="cs-CZ" sz="1179" spc="9" dirty="0">
              <a:cs typeface="Calibri"/>
            </a:endParaRPr>
          </a:p>
          <a:p>
            <a:pPr marL="30"/>
            <a:r>
              <a:rPr lang="cs-CZ" sz="1179" spc="9" dirty="0">
                <a:cs typeface="Calibri"/>
              </a:rPr>
              <a:t>• 4 funkce: noc, chlad, odvlhčování a větrání</a:t>
            </a:r>
          </a:p>
          <a:p>
            <a:pPr marL="30"/>
            <a:r>
              <a:rPr lang="cs-CZ" sz="1179" spc="9" dirty="0">
                <a:cs typeface="Calibri"/>
              </a:rPr>
              <a:t>• Max. 9000 </a:t>
            </a:r>
            <a:r>
              <a:rPr lang="cs-CZ" sz="1179" spc="9" dirty="0" err="1">
                <a:cs typeface="Calibri"/>
              </a:rPr>
              <a:t>Btu</a:t>
            </a:r>
            <a:r>
              <a:rPr lang="cs-CZ" sz="1179" spc="9" dirty="0">
                <a:cs typeface="Calibri"/>
              </a:rPr>
              <a:t> / h </a:t>
            </a:r>
          </a:p>
          <a:p>
            <a:pPr marL="30"/>
            <a:r>
              <a:rPr lang="cs-CZ" sz="1179" spc="9" dirty="0">
                <a:cs typeface="Calibri"/>
              </a:rPr>
              <a:t>• Průtok vzduchu (max.): 400 m3 / h</a:t>
            </a:r>
          </a:p>
          <a:p>
            <a:pPr marL="30"/>
            <a:r>
              <a:rPr lang="cs-CZ" sz="1179" spc="9" dirty="0">
                <a:cs typeface="Calibri"/>
              </a:rPr>
              <a:t>• Hlučnost (min-max) - 52-65 dB (A)</a:t>
            </a:r>
          </a:p>
          <a:p>
            <a:pPr marL="30"/>
            <a:r>
              <a:rPr lang="cs-CZ" sz="1179" spc="9" dirty="0">
                <a:cs typeface="Calibri"/>
              </a:rPr>
              <a:t>• Kapacita režimu odvlhčování: 30L / 24h</a:t>
            </a:r>
          </a:p>
          <a:p>
            <a:pPr marL="30"/>
            <a:r>
              <a:rPr lang="cs-CZ" sz="1179" spc="9" dirty="0">
                <a:cs typeface="Calibri"/>
              </a:rPr>
              <a:t>• Pro místnost do 28 m2 </a:t>
            </a:r>
          </a:p>
          <a:p>
            <a:pPr marL="30"/>
            <a:r>
              <a:rPr lang="cs-CZ" sz="1179" spc="9" dirty="0">
                <a:cs typeface="Calibri"/>
              </a:rPr>
              <a:t>• Spotřeba: 1010W </a:t>
            </a:r>
          </a:p>
          <a:p>
            <a:pPr marL="30"/>
            <a:r>
              <a:rPr lang="cs-CZ" sz="1179" spc="9" dirty="0">
                <a:cs typeface="Calibri"/>
              </a:rPr>
              <a:t>• Energetický štítek: A</a:t>
            </a:r>
            <a:endParaRPr sz="1179" dirty="0">
              <a:latin typeface="Calibri"/>
              <a:cs typeface="Calibri"/>
            </a:endParaRPr>
          </a:p>
        </p:txBody>
      </p:sp>
      <p:pic>
        <p:nvPicPr>
          <p:cNvPr id="121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383" y="2290878"/>
            <a:ext cx="2338575" cy="3681026"/>
          </a:xfrm>
          <a:prstGeom prst="rect">
            <a:avLst/>
          </a:prstGeom>
        </p:spPr>
      </p:pic>
      <p:pic>
        <p:nvPicPr>
          <p:cNvPr id="122" name="Imag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47" y="1495223"/>
            <a:ext cx="1252586" cy="649796"/>
          </a:xfrm>
          <a:prstGeom prst="rect">
            <a:avLst/>
          </a:prstGeom>
        </p:spPr>
      </p:pic>
      <p:pic>
        <p:nvPicPr>
          <p:cNvPr id="123" name="Image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52" y="2290878"/>
            <a:ext cx="2553561" cy="3537932"/>
          </a:xfrm>
          <a:prstGeom prst="rect">
            <a:avLst/>
          </a:prstGeom>
        </p:spPr>
      </p:pic>
      <p:pic>
        <p:nvPicPr>
          <p:cNvPr id="124" name="Image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74" y="1571262"/>
            <a:ext cx="1011331" cy="20855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Office PowerPoint</Application>
  <PresentationFormat>Širokoúhlá obrazovka</PresentationFormat>
  <Paragraphs>23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HP</dc:creator>
  <cp:lastModifiedBy>HP</cp:lastModifiedBy>
  <cp:revision>1</cp:revision>
  <dcterms:created xsi:type="dcterms:W3CDTF">2019-03-19T09:48:48Z</dcterms:created>
  <dcterms:modified xsi:type="dcterms:W3CDTF">2019-03-19T09:50:23Z</dcterms:modified>
</cp:coreProperties>
</file>