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84" autoAdjust="0"/>
  </p:normalViewPr>
  <p:slideViewPr>
    <p:cSldViewPr>
      <p:cViewPr>
        <p:scale>
          <a:sx n="75" d="100"/>
          <a:sy n="75" d="100"/>
        </p:scale>
        <p:origin x="-171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F88E2-DFC0-42AF-9720-2361E34EAF79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0D0E99-F7F0-4EFA-8E73-8BB2AD6E4B9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DFF44-7F82-4264-AE21-07A3C603044C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1874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11750" y="1600200"/>
            <a:ext cx="37719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642580-7713-4B8E-8B27-9A88D8C57F6A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4D52F-B5D7-4722-861C-5D352A4FB0A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C5921-1B7C-46C6-A3B9-FAE4DB55022B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4650-A099-4CA0-B831-4247635B4937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B7D72-D0EF-4C0E-8CF0-1965815F6F7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6A4359-B50E-455E-99DC-2F6C663917E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E4273-A489-4915-9E0F-F18AF49BD9F0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959600" y="188913"/>
            <a:ext cx="1924050" cy="5878512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82688" y="188913"/>
            <a:ext cx="5624512" cy="5878512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B32A-D979-4660-8E9E-5E7C5BD80EA5}" type="slidenum">
              <a:rPr lang="fr-FR" altLang="ja-JP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SilverBullet:Users:therezelefevre:Documents:1%20-%20ON%20THE%20GO%20[13]:1%20-%20DOSSIERS%20:SEB%20IDENTIT&#201;%20GROUPE:11&#176;%20CHARTE:01%20-%20CALAGES:PRES%20POWER%20PONT:CALAGE:IMPORTLOGO.jp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2688" y="188913"/>
            <a:ext cx="7680325" cy="6477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7450" y="1600200"/>
            <a:ext cx="76962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ja-JP" smtClean="0"/>
              <a:t>Cliquez pour modifier les styles du texte du masque</a:t>
            </a:r>
          </a:p>
          <a:p>
            <a:pPr lvl="1"/>
            <a:r>
              <a:rPr lang="fr-FR" altLang="ja-JP" smtClean="0"/>
              <a:t>Deuxième niveau</a:t>
            </a:r>
          </a:p>
          <a:p>
            <a:pPr lvl="2"/>
            <a:r>
              <a:rPr lang="fr-FR" altLang="ja-JP" smtClean="0"/>
              <a:t>Troisième niveau</a:t>
            </a:r>
          </a:p>
          <a:p>
            <a:pPr lvl="3"/>
            <a:r>
              <a:rPr lang="fr-FR" altLang="ja-JP" smtClean="0"/>
              <a:t>Quatrième niveau</a:t>
            </a:r>
          </a:p>
          <a:p>
            <a:pPr lvl="4"/>
            <a:r>
              <a:rPr lang="fr-FR" altLang="ja-JP" smtClean="0"/>
              <a:t>Cinquième niveau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95388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77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 altLang="ja-JP">
              <a:solidFill>
                <a:srgbClr val="000000"/>
              </a:solidFill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62775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aseline="0">
                <a:latin typeface="Arial" charset="0"/>
                <a:ea typeface="ＭＳ Ｐゴシック" pitchFamily="1" charset="-128"/>
              </a:defRPr>
            </a:lvl1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1174478-C53C-4C9E-9C32-FBAAD172B6F4}" type="slidenum">
              <a:rPr lang="fr-FR" altLang="ja-JP">
                <a:solidFill>
                  <a:srgbClr val="000000"/>
                </a:solidFill>
              </a:rPr>
              <a:pPr algn="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 altLang="ja-JP">
              <a:solidFill>
                <a:srgbClr val="000000"/>
              </a:solidFill>
            </a:endParaRPr>
          </a:p>
        </p:txBody>
      </p:sp>
      <p:pic>
        <p:nvPicPr>
          <p:cNvPr id="1031" name="Picture 7" descr="SilverBullet:Users:therezelefevre:Documents:1 - ON THE GO [13]:1 - DOSSIERS :SEB IDENTITÉ GROUPE:11° CHARTE:01 - CALAGES:PRES POWER PONT:CALAGE:IMPORTLOGO.jpg"/>
          <p:cNvPicPr>
            <a:picLocks noChangeAspect="1" noChangeArrowheads="1"/>
          </p:cNvPicPr>
          <p:nvPr/>
        </p:nvPicPr>
        <p:blipFill>
          <a:blip r:embed="rId13" r:link="rId14" cstate="print"/>
          <a:srcRect/>
          <a:stretch>
            <a:fillRect/>
          </a:stretch>
        </p:blipFill>
        <p:spPr bwMode="auto">
          <a:xfrm>
            <a:off x="0" y="0"/>
            <a:ext cx="1109663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CE1111"/>
        </a:buClr>
        <a:buFont typeface="Wingdings 2" pitchFamily="18" charset="2"/>
        <a:buChar char="¢"/>
        <a:defRPr sz="2400" b="1">
          <a:solidFill>
            <a:srgbClr val="8E858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2000" b="1">
          <a:solidFill>
            <a:srgbClr val="8E858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 2" pitchFamily="18" charset="2"/>
        <a:buChar char="¡"/>
        <a:defRPr sz="1900" b="1">
          <a:solidFill>
            <a:srgbClr val="8E8581"/>
          </a:solidFill>
          <a:latin typeface="+mn-lt"/>
        </a:defRPr>
      </a:lvl3pPr>
      <a:lvl4pPr marL="15621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900" b="1">
          <a:solidFill>
            <a:srgbClr val="8E8581"/>
          </a:solidFill>
          <a:latin typeface="+mn-lt"/>
        </a:defRPr>
      </a:lvl4pPr>
      <a:lvl5pPr marL="1981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5pPr>
      <a:lvl6pPr marL="24384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6pPr>
      <a:lvl7pPr marL="28956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7pPr>
      <a:lvl8pPr marL="33528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8pPr>
      <a:lvl9pPr marL="3810000" indent="-228600" algn="l" rtl="0" fontAlgn="base">
        <a:spcBef>
          <a:spcPct val="20000"/>
        </a:spcBef>
        <a:spcAft>
          <a:spcPct val="0"/>
        </a:spcAft>
        <a:buChar char="»"/>
        <a:defRPr sz="1900" b="1">
          <a:solidFill>
            <a:srgbClr val="8E858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572000" y="764704"/>
            <a:ext cx="4283968" cy="5509200"/>
          </a:xfrm>
          <a:prstGeom prst="rect">
            <a:avLst/>
          </a:prstGeom>
          <a:noFill/>
          <a:ln w="31750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vynikající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výkon</a:t>
            </a: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odpovídající 2 000 W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pro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optimální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výsledky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vysávání</a:t>
            </a:r>
            <a:endParaRPr lang="en-US" sz="1100" b="1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maximálně účinné vysávání pevných povrchů hodnoceno známkou </a:t>
            </a: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„A“ </a:t>
            </a:r>
            <a:r>
              <a:rPr lang="cs-CZ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a</a:t>
            </a: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kompaktní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velikost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pro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optimální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skladování</a:t>
            </a: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– ideální vysavač do menších prostor s parketami nebo plovoucími podlahami, navíc s </a:t>
            </a: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pečující hubicí na parkety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ergonomické madlo usnadňuje přenášení i vysávání schodů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příslušenství 2v1</a:t>
            </a: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cs-CZ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šterbinová</a:t>
            </a: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hubice a kartáček na nábytek vždy po ruce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energetická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účinnost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A</a:t>
            </a:r>
            <a:endParaRPr lang="en-US" sz="1100" b="1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účinnost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vysávání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na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kobercích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cs-CZ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C</a:t>
            </a:r>
            <a:endParaRPr lang="en-US" sz="1100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účinnost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vysávání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na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tvrdých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b="1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podlahách</a:t>
            </a:r>
            <a:r>
              <a:rPr lang="en-US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: </a:t>
            </a:r>
            <a:r>
              <a:rPr lang="cs-CZ" sz="1100" b="1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A</a:t>
            </a:r>
            <a:endParaRPr lang="en-US" sz="1100" b="1" dirty="0" smtClean="0">
              <a:solidFill>
                <a:schemeClr val="bg1">
                  <a:lumMod val="50000"/>
                </a:schemeClr>
              </a:solidFill>
              <a:ea typeface="Verdana" pitchFamily="34" charset="0"/>
              <a:cs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účinnost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filtrace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ea typeface="Verdana" pitchFamily="34" charset="0"/>
                <a:cs typeface="Verdana" pitchFamily="34" charset="0"/>
              </a:rPr>
              <a:t>: D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elektronická regulace sací síly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indikátor výměny sáčku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měkká kolečka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příkon 750 W </a:t>
            </a:r>
            <a:r>
              <a:rPr lang="cs-CZ" sz="1100" dirty="0" err="1" smtClean="0">
                <a:solidFill>
                  <a:srgbClr val="8E8581"/>
                </a:solidFill>
                <a:latin typeface="Verdana" pitchFamily="34" charset="0"/>
              </a:rPr>
              <a:t>max</a:t>
            </a:r>
            <a:endParaRPr lang="cs-CZ" sz="1100" dirty="0" smtClean="0">
              <a:solidFill>
                <a:srgbClr val="8E8581"/>
              </a:solidFill>
              <a:latin typeface="Verdana" pitchFamily="34" charset="0"/>
            </a:endParaRP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hladina hluku 82 dB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kapacita sáčku 3 L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2x papírový sáček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b="1" dirty="0" smtClean="0">
                <a:solidFill>
                  <a:srgbClr val="8E8581"/>
                </a:solidFill>
                <a:latin typeface="Verdana" pitchFamily="34" charset="0"/>
              </a:rPr>
              <a:t>filtr HEPA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b="1" dirty="0" smtClean="0">
                <a:solidFill>
                  <a:srgbClr val="8E8581"/>
                </a:solidFill>
                <a:latin typeface="Verdana" pitchFamily="34" charset="0"/>
              </a:rPr>
              <a:t>parketová hubice Soft care+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b="1" dirty="0" smtClean="0">
                <a:solidFill>
                  <a:srgbClr val="8E8581"/>
                </a:solidFill>
                <a:latin typeface="Verdana" pitchFamily="34" charset="0"/>
              </a:rPr>
              <a:t>mini turbo kartáč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teleskopická kovová sací trubice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hubice na čalounění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štěrbinová hubice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navíjení přívodní šňůry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délka přívodní šňůry 6 m</a:t>
            </a:r>
          </a:p>
          <a:p>
            <a:pPr marL="273050" indent="-266700">
              <a:buClr>
                <a:srgbClr val="CE1111"/>
              </a:buClr>
              <a:buFont typeface="Wingdings 2" pitchFamily="18" charset="2"/>
              <a:buChar char="¢"/>
            </a:pPr>
            <a:r>
              <a:rPr lang="cs-CZ" sz="1100" dirty="0" smtClean="0">
                <a:solidFill>
                  <a:srgbClr val="8E8581"/>
                </a:solidFill>
                <a:latin typeface="Verdana" pitchFamily="34" charset="0"/>
              </a:rPr>
              <a:t>rádius: 8,4 m</a:t>
            </a: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187624" y="0"/>
            <a:ext cx="7956376" cy="46166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cs-CZ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Rowenta</a:t>
            </a:r>
            <a:r>
              <a:rPr lang="cs-CZ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 sáčkový vysavač </a:t>
            </a:r>
            <a:r>
              <a:rPr lang="cs-CZ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Power</a:t>
            </a:r>
            <a:r>
              <a:rPr lang="cs-CZ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 </a:t>
            </a:r>
            <a:r>
              <a:rPr lang="cs-CZ" sz="2400" b="1" dirty="0" err="1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Space</a:t>
            </a:r>
            <a:r>
              <a:rPr lang="cs-CZ" sz="2400" b="1" dirty="0" smtClean="0">
                <a:solidFill>
                  <a:schemeClr val="bg1"/>
                </a:solidFill>
                <a:latin typeface="Calibri" pitchFamily="34" charset="0"/>
                <a:ea typeface="Times New Roman" pitchFamily="18" charset="0"/>
              </a:rPr>
              <a:t> RO2366EA</a:t>
            </a:r>
          </a:p>
        </p:txBody>
      </p:sp>
      <p:pic>
        <p:nvPicPr>
          <p:cNvPr id="13" name="Picture 21" descr="Logo Rowenta bla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 flipH="1" flipV="1">
            <a:off x="179388" y="6545263"/>
            <a:ext cx="1944687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 descr="X:\Marketing\PRODUCT SHEETS\2011\160 - prachové vysavače\RO-VACUUM_CLEANER-POWER_SPACE-RO2123-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72816"/>
            <a:ext cx="944556" cy="944556"/>
          </a:xfrm>
          <a:prstGeom prst="rect">
            <a:avLst/>
          </a:prstGeom>
          <a:noFill/>
        </p:spPr>
      </p:pic>
      <p:pic>
        <p:nvPicPr>
          <p:cNvPr id="11" name="Picture 3" descr="X:\Marketing\PRODUCT SHEETS\2011\160 - prachové vysavače\RO-VACUUM_CLEANER-POWER_SPACE-RO2123-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844386"/>
            <a:ext cx="944556" cy="944556"/>
          </a:xfrm>
          <a:prstGeom prst="rect">
            <a:avLst/>
          </a:prstGeom>
          <a:noFill/>
        </p:spPr>
      </p:pic>
      <p:pic>
        <p:nvPicPr>
          <p:cNvPr id="14" name="Picture 4" descr="X:\Marketing\PRODUCT SHEETS\2011\160 - prachové vysavače\RO-VACUUM_CLEANER-POWER_SPACE-RO2123-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3844518"/>
            <a:ext cx="944556" cy="944556"/>
          </a:xfrm>
          <a:prstGeom prst="rect">
            <a:avLst/>
          </a:prstGeom>
          <a:noFill/>
        </p:spPr>
      </p:pic>
      <p:pic>
        <p:nvPicPr>
          <p:cNvPr id="17" name="Picture 7" descr="X:\Marketing\PRODUCT SHEETS\2011\160 - prachové vysavače\RO-VACUUM_CLEANER-POWER_SPACE-RO2123-F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916088"/>
            <a:ext cx="944556" cy="944556"/>
          </a:xfrm>
          <a:prstGeom prst="rect">
            <a:avLst/>
          </a:prstGeom>
          <a:noFill/>
        </p:spPr>
      </p:pic>
      <p:sp>
        <p:nvSpPr>
          <p:cNvPr id="18" name="Line 3"/>
          <p:cNvSpPr>
            <a:spLocks noChangeShapeType="1"/>
          </p:cNvSpPr>
          <p:nvPr/>
        </p:nvSpPr>
        <p:spPr bwMode="auto">
          <a:xfrm>
            <a:off x="1187624" y="0"/>
            <a:ext cx="0" cy="6165850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 dirty="0">
              <a:solidFill>
                <a:prstClr val="black"/>
              </a:solidFill>
            </a:endParaRPr>
          </a:p>
        </p:txBody>
      </p:sp>
      <p:pic>
        <p:nvPicPr>
          <p:cNvPr id="19" name="Picture 6" descr="\\Lyo22nt\lyo-product images\Low resolution\4_HOME CLEANING\_Rowenta\3_pv\RO23_power space_LOW WATTAGE\RO-VACUUM_CLEANER-POWER_SPACE-RO2366_EA-AC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59632" y="1772816"/>
            <a:ext cx="3364525" cy="4032448"/>
          </a:xfrm>
          <a:prstGeom prst="rect">
            <a:avLst/>
          </a:prstGeom>
          <a:noFill/>
        </p:spPr>
      </p:pic>
      <p:pic>
        <p:nvPicPr>
          <p:cNvPr id="16" name="Picture 6" descr="X:\Marketing\PRODUCT SHEETS\2011\160 - prachové vysavače\RO-VACUUM_CLEANER-POWER_SPACE-RO2123-E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620688"/>
            <a:ext cx="944556" cy="944556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27784" y="476672"/>
            <a:ext cx="1944216" cy="1081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B Presentation">
  <a:themeElements>
    <a:clrScheme name="SEB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EB Presentation">
      <a:majorFont>
        <a:latin typeface="Verdana"/>
        <a:ea typeface="ＭＳ Ｐゴシック"/>
        <a:cs typeface=""/>
      </a:majorFont>
      <a:minorFont>
        <a:latin typeface="Verdana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400" b="0" i="0" u="none" strike="noStrike" cap="none" normalizeH="0" baseline="30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SEB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B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B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145</Words>
  <Application>Microsoft Office PowerPoint</Application>
  <PresentationFormat>Předvádění na obrazovce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SEB Presentation</vt:lpstr>
      <vt:lpstr>Prezentace aplikace PowerPoint</vt:lpstr>
    </vt:vector>
  </TitlesOfParts>
  <Company>Groupe SEB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Minicompact</dc:title>
  <dc:creator>Pavlína Vacková</dc:creator>
  <cp:lastModifiedBy>Matějčková Ivana</cp:lastModifiedBy>
  <cp:revision>88</cp:revision>
  <dcterms:created xsi:type="dcterms:W3CDTF">2010-11-18T14:50:15Z</dcterms:created>
  <dcterms:modified xsi:type="dcterms:W3CDTF">2015-10-08T09:13:38Z</dcterms:modified>
</cp:coreProperties>
</file>