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HDPW3618DNPK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3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Air Surround, Invertorový kompresor, LED, displej, My Zone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352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235/117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0,586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214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</a:t>
            </a:r>
            <a:r>
              <a:rPr lang="cs-CZ" altLang="cs-CZ" sz="800" b="1" dirty="0" smtClean="0">
                <a:latin typeface="Arial" charset="0"/>
              </a:rPr>
              <a:t>chod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Zone – zásuvka se samostatnou regulací teploty od 0 do +5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+1  skleněné police, </a:t>
            </a: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 smtClean="0">
                <a:latin typeface="Arial" charset="0"/>
              </a:rPr>
              <a:t>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dveřích, </a:t>
            </a:r>
            <a:r>
              <a:rPr lang="cs-CZ" altLang="cs-CZ" sz="800" b="1" dirty="0" smtClean="0">
                <a:latin typeface="Arial" charset="0"/>
              </a:rPr>
              <a:t>Zásuvka 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 / </a:t>
            </a:r>
            <a:r>
              <a:rPr lang="cs-CZ" altLang="cs-CZ" sz="800" dirty="0" smtClean="0">
                <a:latin typeface="Arial" charset="0"/>
              </a:rPr>
              <a:t>Integrované madlo / 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6901018091018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1944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844824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  <a:endParaRPr lang="cs-CZ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1916904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737682" y="181924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281721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3452727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3308791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2660719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53628" y="1796623"/>
            <a:ext cx="720000" cy="71999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4235583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3956863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14" y="1084912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5" t="2750" r="15755" b="3801"/>
          <a:stretch/>
        </p:blipFill>
        <p:spPr>
          <a:xfrm>
            <a:off x="6912966" y="2817212"/>
            <a:ext cx="1258242" cy="228537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3" t="5900" r="30823" b="4851"/>
          <a:stretch/>
        </p:blipFill>
        <p:spPr>
          <a:xfrm>
            <a:off x="5713256" y="996091"/>
            <a:ext cx="1138574" cy="345638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6044" y="392216"/>
            <a:ext cx="706388" cy="6926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302" y="1152655"/>
            <a:ext cx="888202" cy="17764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2079</TotalTime>
  <Words>85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275</cp:revision>
  <cp:lastPrinted>2016-05-31T13:00:02Z</cp:lastPrinted>
  <dcterms:created xsi:type="dcterms:W3CDTF">2015-07-16T11:02:07Z</dcterms:created>
  <dcterms:modified xsi:type="dcterms:W3CDTF">2024-04-24T15:20:08Z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