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1613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77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B1D0F-417B-9D41-9AE6-9D43B993DB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D1126B-3F4C-4F4A-A7A6-CE6CFBF47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639C6-632C-1946-95D9-CDD4F26F9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A7936F-3D06-2846-B264-7795DCF72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DD9DF-696E-0A4A-9B27-57253471F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835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71A28-AADF-4344-8C7A-60CCEAAD5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766675-5B81-9D4C-9576-F2943DF52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D96F3-9985-2849-B347-6EB55A071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7C035-1DFC-7B4E-BE01-56328D856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992E2-40B3-6746-A6E9-534AB28EF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337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7A302A-B402-7E48-9DDE-DC14CEA8EF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B70850-2167-0341-9EA1-0F0316409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91BE3-A16C-854A-8095-B28E63D46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67B1D-8D58-FE49-9406-E8CDF3CA0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E1422-1B75-9540-A651-095A93EFA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91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C2DC9-E61B-BC45-B78F-96DBC0B9A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C1188-DF0A-0F49-8E8C-64993BF75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98244-BF68-DA4B-9879-CC09EFE55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75447F-A111-7141-B60E-080848305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A3FB1-064E-E143-B9D6-3FB3E01FF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825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762BB-9D04-2940-816F-D1A3CC553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E8E80-DCB3-4C47-8013-0883365F6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7AD32-917E-274C-90B1-A013F8449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73AC8-BE76-634D-83ED-764B2CD9D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40671-FCBA-DA48-A650-1B2CD3BF6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66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E2FD5-2B84-BA48-877F-205F803A9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AB75B-0A1E-154C-8F25-FC1DCC239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A91392-EFFD-4C49-B19B-B7269C845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A5E7E-DF93-8C4D-9F9C-815C8EA30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8FA82E-5D69-1B4B-8F70-7DC134800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ECC5E-EEAD-144B-BD8C-2040F0F5A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199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11DAD-59B1-234E-AAB1-A6ACE6B5F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C6A353-1E97-884A-9A3F-10734B97F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D5DB74-2DB3-4B49-9CF7-DDBA31DDA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1CD05-B5CA-9349-9307-C7B06521B4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499BD-2099-9C44-A631-87C2458D0B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E82FBD-EE34-AB44-B5A6-6E3F46187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A5289F-3B39-A947-8414-57A10911D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9C9870-B5D7-CC4E-B7BD-C1EB1EF18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270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A7FCB-ABC8-E447-AEB0-5B36A5B2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794DC-3A3E-EE47-AA0E-D5F75C64E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50DCB2-D7F2-8F41-A834-E9C62580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6424F4-F9BA-2341-A4EB-471655F10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4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8081D5-B61F-2042-882B-B97B64604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55287E-1940-174B-8CF4-F41B7C50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3D9325-CD66-ED4D-8724-E0CC43D91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46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291E2-2521-3945-BEED-BE4362E17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87291-32F5-B448-AC10-F35C37033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4F2EEB-7852-9B47-BBFB-7E9249AC5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890095-73C5-0B42-83A1-B499DC9D3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DAF5E0-01B9-4747-B5B6-26318823B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5E2F2B-12DE-9648-B905-F5EAA024D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916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12A34-07C9-CC41-8C7E-BF1271F00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C42F1-A062-B24D-8D99-996C02E18C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86357D-D61A-A846-A464-55E8DD3B6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17EC5D-C5FB-6449-BCA1-F4979923F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B926C7-8DEA-854E-BA52-8ABD025A9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ABF405-953E-5F4B-8705-48777FB4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867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A92624-341D-8243-B2AE-FCA9E6A98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730E1-05C0-0149-BDCC-547B7F173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CEA35-1E4B-1A4E-8AAA-1E5059139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711C-3799-EF41-BF3B-00D9B555BF3E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B16C6-0214-6C44-B2FD-863A345CC2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1E19F-95BB-AF4A-9520-2C0ECE7EF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7F5A4-B7EB-584F-BE37-FB36E71B9AC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0D4CFC-54F3-C146-896F-60AAC489322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14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9.em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781261F-AF32-4EF2-8050-E31CA292DD0C}"/>
              </a:ext>
            </a:extLst>
          </p:cNvPr>
          <p:cNvSpPr/>
          <p:nvPr/>
        </p:nvSpPr>
        <p:spPr>
          <a:xfrm>
            <a:off x="0" y="6405450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Porovnání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 AS5860 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při nastavení vysoké teploty i rychlosti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**V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porovnání se standardním horkovzdušným </a:t>
            </a:r>
            <a:r>
              <a:rPr kumimoji="0" lang="cs-CZ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stylerem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Remington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6F8994-BA20-4949-8D13-74F7C098110E}"/>
              </a:ext>
            </a:extLst>
          </p:cNvPr>
          <p:cNvSpPr/>
          <p:nvPr/>
        </p:nvSpPr>
        <p:spPr>
          <a:xfrm>
            <a:off x="8134345" y="1135777"/>
            <a:ext cx="3989598" cy="557505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Zdokonalený keramický povrch obohacený o výtažky z Aloe Vera, jojoby a růže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BotaniCare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setting helps to protect your hair by 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Režim </a:t>
            </a: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BotaniCare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pomáhající chránit vaše vlasy díky jemnému stylingu při nižší teplotě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185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°C 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 nižší poškození vlasů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*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nástavce součástí balení: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Rotační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kartáč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 </a:t>
            </a: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měkkými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štětinami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 </a:t>
            </a: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průměru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50 mm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Nástavec pro rychlé vysoušení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Plochý kartáč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Ionizace pro lesk bez </a:t>
            </a:r>
            <a:r>
              <a:rPr kumimoji="0" lang="cs-CZ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krepatění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(o 90 % více iontů)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**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Rotace více směry pro snadné namotání vlasů na tělo </a:t>
            </a:r>
            <a:r>
              <a:rPr kumimoji="0" lang="cs-CZ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styleru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se snadným přepínáním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800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 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teplotní a 2 rychlostní nastavení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Funkce „Cool shot“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Otočný kabel salónní délky 3 m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Odnímatelná zadní mřížka pro snadné čištění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9143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Záruka 5 + 1 rok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DF89BC-D9BC-4587-ABF4-3721DCC9C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3594">
            <a:off x="300078" y="2738490"/>
            <a:ext cx="6630270" cy="9641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C9A98E1-A17B-4B37-901F-575CE7FC8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82" y="1848522"/>
            <a:ext cx="1027018" cy="12851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9ED14B9-688D-4271-A142-2E78D83E9C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34" b="90997" l="9763" r="89819">
                        <a14:foregroundMark x1="50767" y1="11427" x2="30962" y2="9834"/>
                        <a14:foregroundMark x1="68898" y1="90997" x2="42538" y2="909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778" y="1537497"/>
            <a:ext cx="792539" cy="15961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E4BDE1-8B34-43D5-AA3A-BC3DD48855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04" y="4271124"/>
            <a:ext cx="3014758" cy="16801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7596343-5FEB-481E-85C1-EBBD04307E11}"/>
              </a:ext>
            </a:extLst>
          </p:cNvPr>
          <p:cNvSpPr txBox="1"/>
          <p:nvPr/>
        </p:nvSpPr>
        <p:spPr>
          <a:xfrm>
            <a:off x="9113565" y="150892"/>
            <a:ext cx="310366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Botanicals™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tační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horkovzdušný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styler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AS5860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25">
            <a:extLst>
              <a:ext uri="{FF2B5EF4-FFF2-40B4-BE49-F238E27FC236}">
                <a16:creationId xmlns:a16="http://schemas.microsoft.com/office/drawing/2014/main" id="{88C0F049-BEC4-5274-B88C-789764D872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688" y="4995092"/>
            <a:ext cx="1455066" cy="1455066"/>
          </a:xfrm>
          <a:prstGeom prst="rect">
            <a:avLst/>
          </a:prstGeom>
        </p:spPr>
      </p:pic>
      <p:pic>
        <p:nvPicPr>
          <p:cNvPr id="20" name="Picture 26">
            <a:extLst>
              <a:ext uri="{FF2B5EF4-FFF2-40B4-BE49-F238E27FC236}">
                <a16:creationId xmlns:a16="http://schemas.microsoft.com/office/drawing/2014/main" id="{550AF7D8-A0C6-C7B1-ABC2-0D9858E889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858" y="3919339"/>
            <a:ext cx="1046639" cy="1046639"/>
          </a:xfrm>
          <a:prstGeom prst="rect">
            <a:avLst/>
          </a:prstGeom>
        </p:spPr>
      </p:pic>
      <p:pic>
        <p:nvPicPr>
          <p:cNvPr id="21" name="Picture 27">
            <a:extLst>
              <a:ext uri="{FF2B5EF4-FFF2-40B4-BE49-F238E27FC236}">
                <a16:creationId xmlns:a16="http://schemas.microsoft.com/office/drawing/2014/main" id="{ED3267AD-A360-9056-C502-595645ADD5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053" y="2767061"/>
            <a:ext cx="907046" cy="907046"/>
          </a:xfrm>
          <a:prstGeom prst="rect">
            <a:avLst/>
          </a:prstGeom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9870DE34-85EF-8C97-8022-E336203AE1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6243" y="234200"/>
            <a:ext cx="2248573" cy="532557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3F7ED99B-E348-3AD8-9F55-CE911F9F2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305" y="66433"/>
            <a:ext cx="2248573" cy="57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8">
            <a:extLst>
              <a:ext uri="{FF2B5EF4-FFF2-40B4-BE49-F238E27FC236}">
                <a16:creationId xmlns:a16="http://schemas.microsoft.com/office/drawing/2014/main" id="{47CF24B9-5D20-9B49-3CA1-B3D692E1232C}"/>
              </a:ext>
            </a:extLst>
          </p:cNvPr>
          <p:cNvSpPr txBox="1"/>
          <p:nvPr/>
        </p:nvSpPr>
        <p:spPr>
          <a:xfrm>
            <a:off x="1896136" y="801506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Inspirováno přírodou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85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</Words>
  <Application>Microsoft Office PowerPoint</Application>
  <PresentationFormat>Širokoúhlá obrazovka</PresentationFormat>
  <Paragraphs>19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</vt:lpstr>
      <vt:lpstr>Wingdings</vt:lpstr>
      <vt:lpstr>2_Office Theme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Kadlecová, Anna</dc:creator>
  <cp:lastModifiedBy>Kadlecová, Anna</cp:lastModifiedBy>
  <cp:revision>1</cp:revision>
  <dcterms:created xsi:type="dcterms:W3CDTF">2022-07-25T09:13:41Z</dcterms:created>
  <dcterms:modified xsi:type="dcterms:W3CDTF">2022-07-25T09:14:02Z</dcterms:modified>
</cp:coreProperties>
</file>