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92" d="100"/>
          <a:sy n="92" d="100"/>
        </p:scale>
        <p:origin x="564" y="2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CFT 610/4N/1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Podstavný odsavač par šíře 60 cm, IDEA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Odtah i recirkulace, mechanický posuvný ovladač, LED osvětlení</a:t>
            </a:r>
            <a:r>
              <a:rPr lang="cs-CZ" altLang="cs-CZ" sz="1400">
                <a:solidFill>
                  <a:srgbClr val="706F6F"/>
                </a:solidFill>
                <a:latin typeface="Arial" charset="0"/>
              </a:rPr>
              <a:t>, tukový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filtr, papírový pachový filtr součástí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(kW/rok)		43,6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proudění tekutin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osvětlení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tukové filtrace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Průtok vzduchu min/ max/ Booster (m3/hod)	99/ 209/ ---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Hlučnost min/ max/ Booster (dB(A))		55/71/ ---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Verze pro odtah i recirkulaci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Ovládání mechanickým posuvným ovladačem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rychlosti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Motor 1 x 85 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Osvětlení 1 x 2 W LED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filtr (1x)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papírový filtr je součástí balení – model  1x CF152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120 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888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2W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použití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852936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865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Trysky na PB 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36901732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8059019043463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80 x 600 x 465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5,12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>
                <a:latin typeface="Arial" panose="020B0604020202020204" pitchFamily="34" charset="0"/>
              </a:rPr>
              <a:t>125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645 x 520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6,42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277715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TUKOVÝ FILTR</a:t>
            </a:r>
          </a:p>
        </p:txBody>
      </p:sp>
      <p:sp>
        <p:nvSpPr>
          <p:cNvPr id="57" name="Ovál 56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788024" y="35730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67944" y="3501008"/>
            <a:ext cx="7200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PACHOVÝ PAPÍROVÝ FILTR</a:t>
            </a:r>
          </a:p>
          <a:p>
            <a:pPr algn="ctr"/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62" name="Vývojový diagram: spojnice 6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3995936" y="1124744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ODTAH </a:t>
            </a:r>
          </a:p>
          <a:p>
            <a:pPr algn="ctr"/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A</a:t>
            </a:r>
          </a:p>
          <a:p>
            <a:pPr algn="ctr"/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 RECIRKULACE</a:t>
            </a:r>
          </a:p>
        </p:txBody>
      </p:sp>
      <p:pic>
        <p:nvPicPr>
          <p:cNvPr id="4" name="Obrázek 3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0" t="400" r="-1599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4211960" y="1988840"/>
            <a:ext cx="360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LED</a:t>
            </a:r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id="{259113B3-DFFE-44BC-9DB8-8CCDADF86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32857"/>
            <a:ext cx="3073505" cy="1077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237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133</cp:revision>
  <cp:lastPrinted>2016-05-05T10:40:20Z</cp:lastPrinted>
  <dcterms:created xsi:type="dcterms:W3CDTF">2015-07-16T11:02:07Z</dcterms:created>
  <dcterms:modified xsi:type="dcterms:W3CDTF">2022-07-19T15:20:04Z</dcterms:modified>
</cp:coreProperties>
</file>