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1" r:id="rId2"/>
    <p:sldId id="282" r:id="rId3"/>
    <p:sldId id="283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D4D4D"/>
    <a:srgbClr val="66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3627F-D913-4BC0-95ED-9B770B58A4FA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74954-CB48-4F9B-8D5E-7A30C8B056E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04887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220BB-CAF4-4921-9DB1-B45FD546D084}" type="datetimeFigureOut">
              <a:rPr lang="fr-FR" smtClean="0"/>
              <a:pPr/>
              <a:t>29/01/2016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D7DB4-52A9-45F7-8626-9F0476748FD1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1_RO_TABLE_FAN_ESSENTIAL_VU2110_FAC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700808"/>
            <a:ext cx="2607789" cy="4149080"/>
          </a:xfrm>
          <a:prstGeom prst="rect">
            <a:avLst/>
          </a:prstGeom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187624" y="0"/>
            <a:ext cx="7956376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Essential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Compact stolní ventilátor VU2110F1</a:t>
            </a:r>
            <a:endParaRPr lang="cs-CZ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187624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381328"/>
            <a:ext cx="2466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42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ksimankova\Desktop\novelties 2016\VU2110F1\4100000339-VU2110F0_AIRFLO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268760"/>
            <a:ext cx="1008112" cy="1008112"/>
          </a:xfrm>
          <a:prstGeom prst="rect">
            <a:avLst/>
          </a:prstGeom>
          <a:noFill/>
        </p:spPr>
      </p:pic>
      <p:pic>
        <p:nvPicPr>
          <p:cNvPr id="2" name="Picture 3" descr="C:\Users\ksimankova\Desktop\novelties 2016\VU2110F1\4100000339-VU2110F0_TRANSPOR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08" y="2276872"/>
            <a:ext cx="1043608" cy="1043608"/>
          </a:xfrm>
          <a:prstGeom prst="rect">
            <a:avLst/>
          </a:prstGeom>
          <a:noFill/>
        </p:spPr>
      </p:pic>
      <p:pic>
        <p:nvPicPr>
          <p:cNvPr id="1028" name="Picture 4" descr="C:\Users\ksimankova\Desktop\novelties 2016\VU2110F1\4100000339-VU2110F0_DIAMET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3321496"/>
            <a:ext cx="1043608" cy="1043608"/>
          </a:xfrm>
          <a:prstGeom prst="rect">
            <a:avLst/>
          </a:prstGeom>
          <a:noFill/>
        </p:spPr>
      </p:pic>
      <p:pic>
        <p:nvPicPr>
          <p:cNvPr id="1030" name="Picture 6" descr="C:\Users\ksimankova\Desktop\novelties 2016\VU2110F1\4100000339-VU2110F0_OSCIL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4365104"/>
            <a:ext cx="1008112" cy="1008112"/>
          </a:xfrm>
          <a:prstGeom prst="rect">
            <a:avLst/>
          </a:prstGeom>
          <a:noFill/>
        </p:spPr>
      </p:pic>
      <p:pic>
        <p:nvPicPr>
          <p:cNvPr id="1031" name="Picture 7" descr="C:\Users\ksimankova\Desktop\novelties 2016\VU2110F1\4100000339-VU2110F0_2SPE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5373216"/>
            <a:ext cx="1008112" cy="1008112"/>
          </a:xfrm>
          <a:prstGeom prst="rect">
            <a:avLst/>
          </a:prstGeom>
          <a:noFill/>
        </p:spPr>
      </p:pic>
      <p:pic>
        <p:nvPicPr>
          <p:cNvPr id="1032" name="Picture 8" descr="C:\Users\ksimankova\Desktop\novelties 2016\VU2110F1\4100000341-VU2120F0_REAC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75657" y="692697"/>
            <a:ext cx="1080120" cy="1080120"/>
          </a:xfrm>
          <a:prstGeom prst="rect">
            <a:avLst/>
          </a:prstGeom>
          <a:noFill/>
        </p:spPr>
      </p:pic>
      <p:pic>
        <p:nvPicPr>
          <p:cNvPr id="1029" name="Picture 5" descr="C:\Users\ksimankova\Desktop\novelties 2016\VU2110F1\4100000339-VU2110F0_STY_GRID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59632" y="5589240"/>
            <a:ext cx="1230851" cy="833521"/>
          </a:xfrm>
          <a:prstGeom prst="rect">
            <a:avLst/>
          </a:prstGeom>
          <a:noFill/>
        </p:spPr>
      </p:pic>
      <p:pic>
        <p:nvPicPr>
          <p:cNvPr id="1034" name="Picture 10" descr="C:\Users\ksimankova\Desktop\novelties 2016\VU2110F1\1_4100000339VU2110VU2120_ENHANCED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620688"/>
            <a:ext cx="1310555" cy="1131891"/>
          </a:xfrm>
          <a:prstGeom prst="rect">
            <a:avLst/>
          </a:prstGeom>
          <a:noFill/>
        </p:spPr>
      </p:pic>
      <p:sp>
        <p:nvSpPr>
          <p:cNvPr id="17" name="Obdélník 16"/>
          <p:cNvSpPr/>
          <p:nvPr/>
        </p:nvSpPr>
        <p:spPr>
          <a:xfrm>
            <a:off x="4644008" y="908720"/>
            <a:ext cx="44999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Kvalita</a:t>
            </a:r>
            <a:r>
              <a:rPr lang="en-US" sz="14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n-US" sz="1400" dirty="0" err="1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bezpečí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děti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  <a:endParaRPr lang="cs-CZ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Bezpečné mřížky zabraňující </a:t>
            </a:r>
            <a:b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přístupu dítěte k listům větráku</a:t>
            </a:r>
            <a:endParaRPr lang="en-US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Kompaktní</a:t>
            </a:r>
            <a:r>
              <a:rPr lang="en-US" sz="14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tvar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úsporu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místa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na stole </a:t>
            </a:r>
            <a:b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či nočním stolku</a:t>
            </a:r>
            <a:endParaRPr lang="en-US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Transparentní průzračně modré listy vrtule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Nový moderní design - saténové a lesklé prvky na stojanu</a:t>
            </a:r>
            <a:endParaRPr lang="en-US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růměr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ventilátoru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 cm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rychlosti</a:t>
            </a:r>
            <a:endParaRPr lang="en-US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růtok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vzduchu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m3/min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lučnost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41 dB </a:t>
            </a:r>
            <a:endParaRPr lang="cs-CZ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příkon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28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W</a:t>
            </a:r>
            <a:endParaRPr lang="cs-CZ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utomatická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oscilace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velký úhel otáčení a pokrytí velké plochy proudem vzduchu po čerstvý vzduch v celé místnosti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Možnost nastavení 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vertikální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orientace</a:t>
            </a:r>
            <a:endParaRPr lang="cs-CZ" sz="1400" b="1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Madlo pro snadné přenášení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úschovu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4860032" y="544522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DOSTUPNÉ </a:t>
            </a:r>
            <a:r>
              <a:rPr lang="cs-CZ" sz="140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OD 04/2016</a:t>
            </a:r>
            <a:endParaRPr lang="cs-CZ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3851920" y="6309320"/>
            <a:ext cx="514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smtClean="0">
                <a:solidFill>
                  <a:schemeClr val="bg1">
                    <a:lumMod val="50000"/>
                  </a:schemeClr>
                </a:solidFill>
              </a:rPr>
              <a:t>*bezpečnější krycí mřížky ve srovnání s evropskou normou </a:t>
            </a:r>
            <a:r>
              <a:rPr lang="en-US" sz="1200" i="1" smtClean="0">
                <a:solidFill>
                  <a:schemeClr val="bg1">
                    <a:lumMod val="50000"/>
                  </a:schemeClr>
                </a:solidFill>
              </a:rPr>
              <a:t>EN60335-1 (2012) </a:t>
            </a:r>
            <a:endParaRPr lang="cs-CZ" sz="120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1_RO_TABLE_FAN_ESSENTIAL_VU2110_FAC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700808"/>
            <a:ext cx="2607789" cy="4149080"/>
          </a:xfrm>
          <a:prstGeom prst="rect">
            <a:avLst/>
          </a:prstGeom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187624" y="0"/>
            <a:ext cx="7956376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Essential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Compact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stolný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ventilátor VU2110F1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187624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381328"/>
            <a:ext cx="2466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42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ksimankova\Desktop\novelties 2016\VU2110F1\4100000339-VU2110F0_AIRFLO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268760"/>
            <a:ext cx="1008112" cy="1008112"/>
          </a:xfrm>
          <a:prstGeom prst="rect">
            <a:avLst/>
          </a:prstGeom>
          <a:noFill/>
        </p:spPr>
      </p:pic>
      <p:pic>
        <p:nvPicPr>
          <p:cNvPr id="2" name="Picture 3" descr="C:\Users\ksimankova\Desktop\novelties 2016\VU2110F1\4100000339-VU2110F0_TRANSPOR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08" y="2276872"/>
            <a:ext cx="1043608" cy="1043608"/>
          </a:xfrm>
          <a:prstGeom prst="rect">
            <a:avLst/>
          </a:prstGeom>
          <a:noFill/>
        </p:spPr>
      </p:pic>
      <p:pic>
        <p:nvPicPr>
          <p:cNvPr id="1028" name="Picture 4" descr="C:\Users\ksimankova\Desktop\novelties 2016\VU2110F1\4100000339-VU2110F0_DIAMET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3321496"/>
            <a:ext cx="1043608" cy="1043608"/>
          </a:xfrm>
          <a:prstGeom prst="rect">
            <a:avLst/>
          </a:prstGeom>
          <a:noFill/>
        </p:spPr>
      </p:pic>
      <p:pic>
        <p:nvPicPr>
          <p:cNvPr id="1030" name="Picture 6" descr="C:\Users\ksimankova\Desktop\novelties 2016\VU2110F1\4100000339-VU2110F0_OSCIL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4365104"/>
            <a:ext cx="1008112" cy="1008112"/>
          </a:xfrm>
          <a:prstGeom prst="rect">
            <a:avLst/>
          </a:prstGeom>
          <a:noFill/>
        </p:spPr>
      </p:pic>
      <p:pic>
        <p:nvPicPr>
          <p:cNvPr id="1031" name="Picture 7" descr="C:\Users\ksimankova\Desktop\novelties 2016\VU2110F1\4100000339-VU2110F0_2SPE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5373216"/>
            <a:ext cx="1008112" cy="1008112"/>
          </a:xfrm>
          <a:prstGeom prst="rect">
            <a:avLst/>
          </a:prstGeom>
          <a:noFill/>
        </p:spPr>
      </p:pic>
      <p:pic>
        <p:nvPicPr>
          <p:cNvPr id="1032" name="Picture 8" descr="C:\Users\ksimankova\Desktop\novelties 2016\VU2110F1\4100000341-VU2120F0_REAC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75657" y="692697"/>
            <a:ext cx="1080120" cy="1080120"/>
          </a:xfrm>
          <a:prstGeom prst="rect">
            <a:avLst/>
          </a:prstGeom>
          <a:noFill/>
        </p:spPr>
      </p:pic>
      <p:pic>
        <p:nvPicPr>
          <p:cNvPr id="1029" name="Picture 5" descr="C:\Users\ksimankova\Desktop\novelties 2016\VU2110F1\4100000339-VU2110F0_STY_GRID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59632" y="5589240"/>
            <a:ext cx="1230851" cy="833521"/>
          </a:xfrm>
          <a:prstGeom prst="rect">
            <a:avLst/>
          </a:prstGeom>
          <a:noFill/>
        </p:spPr>
      </p:pic>
      <p:pic>
        <p:nvPicPr>
          <p:cNvPr id="1034" name="Picture 10" descr="C:\Users\ksimankova\Desktop\novelties 2016\VU2110F1\1_4100000339VU2110VU2120_ENHANCED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620688"/>
            <a:ext cx="1310555" cy="1131891"/>
          </a:xfrm>
          <a:prstGeom prst="rect">
            <a:avLst/>
          </a:prstGeom>
          <a:noFill/>
        </p:spPr>
      </p:pic>
      <p:sp>
        <p:nvSpPr>
          <p:cNvPr id="17" name="Obdélník 16"/>
          <p:cNvSpPr/>
          <p:nvPr/>
        </p:nvSpPr>
        <p:spPr>
          <a:xfrm>
            <a:off x="4644008" y="908720"/>
            <a:ext cx="44999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Kvalita</a:t>
            </a:r>
            <a:r>
              <a:rPr lang="en-US" sz="140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n-US" sz="1400" dirty="0" err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bezpečie</a:t>
            </a:r>
            <a:r>
              <a:rPr lang="en-US" sz="140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aj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pre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deti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*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Bezpečn</a:t>
            </a:r>
            <a:r>
              <a:rPr lang="cs-CZ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ostné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mriežky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zabraňujú</a:t>
            </a:r>
            <a:endParaRPr lang="cs-CZ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350">
              <a:buClr>
                <a:srgbClr val="CE1111"/>
              </a:buClr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rístup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dieťaťa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k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listom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vetráku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Kompaktný</a:t>
            </a:r>
            <a:r>
              <a:rPr lang="en-US" sz="140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tvar</a:t>
            </a:r>
            <a:endParaRPr lang="cs-CZ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350">
              <a:buClr>
                <a:srgbClr val="CE1111"/>
              </a:buClr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úsporu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miesta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stole</a:t>
            </a:r>
            <a:endParaRPr lang="cs-CZ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350">
              <a:buClr>
                <a:srgbClr val="CE1111"/>
              </a:buClr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nočnom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stolíku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Transparentné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priezračne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modré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listy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vrtule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Nový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moderný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design -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saténové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lesklé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prvky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stojane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Priemer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ventilátora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25 cm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rýchlosti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Prietok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vzduchu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 m3 / 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Hlučnosť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41 dB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ríkon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28 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Automatická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oscilácia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veľký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uhol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otáčania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pokryti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veľké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plochy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prúdom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vzduchu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čerstvý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vzduch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celej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miestnosti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Možnosť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nastavenia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vertikáln</a:t>
            </a:r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ej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orientáci</a:t>
            </a:r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Madlo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pre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jednoduché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prenášanie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úschovu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4860032" y="564263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DOSTUPNÉ </a:t>
            </a:r>
            <a:r>
              <a:rPr lang="cs-CZ" sz="140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OD 04/2016</a:t>
            </a:r>
            <a:endParaRPr lang="cs-CZ" sz="1400" dirty="0" smtClean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3851920" y="6309320"/>
            <a:ext cx="5148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cs-CZ" sz="1200" i="1" dirty="0" err="1">
                <a:solidFill>
                  <a:schemeClr val="bg1">
                    <a:lumMod val="50000"/>
                  </a:schemeClr>
                </a:solidFill>
              </a:rPr>
              <a:t>bezpečnejšie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 err="1" smtClean="0">
                <a:solidFill>
                  <a:schemeClr val="bg1">
                    <a:lumMod val="50000"/>
                  </a:schemeClr>
                </a:solidFill>
              </a:rPr>
              <a:t>krycie</a:t>
            </a:r>
            <a:r>
              <a:rPr lang="cs-CZ" sz="12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bg1">
                    <a:lumMod val="50000"/>
                  </a:schemeClr>
                </a:solidFill>
              </a:rPr>
              <a:t>mriežky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 v porovnaní s </a:t>
            </a:r>
            <a:r>
              <a:rPr lang="cs-CZ" sz="1200" i="1" dirty="0" err="1">
                <a:solidFill>
                  <a:schemeClr val="bg1">
                    <a:lumMod val="50000"/>
                  </a:schemeClr>
                </a:solidFill>
              </a:rPr>
              <a:t>európskou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 normou EN 60335-1 (2012)</a:t>
            </a:r>
            <a:endParaRPr lang="cs-CZ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0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1_RO_TABLE_FAN_ESSENTIAL_VU2110_FAC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700808"/>
            <a:ext cx="2607789" cy="4149080"/>
          </a:xfrm>
          <a:prstGeom prst="rect">
            <a:avLst/>
          </a:prstGeom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187624" y="0"/>
            <a:ext cx="7956376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Essential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Compact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VU2110F1 </a:t>
            </a:r>
            <a:r>
              <a:rPr lang="cs-CZ" sz="2400" b="1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asztali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ventilátor </a:t>
            </a:r>
            <a:endParaRPr lang="cs-CZ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187624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381328"/>
            <a:ext cx="2466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429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ksimankova\Desktop\novelties 2016\VU2110F1\4100000339-VU2110F0_AIRFLO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268760"/>
            <a:ext cx="1008112" cy="1008112"/>
          </a:xfrm>
          <a:prstGeom prst="rect">
            <a:avLst/>
          </a:prstGeom>
          <a:noFill/>
        </p:spPr>
      </p:pic>
      <p:pic>
        <p:nvPicPr>
          <p:cNvPr id="2" name="Picture 3" descr="C:\Users\ksimankova\Desktop\novelties 2016\VU2110F1\4100000339-VU2110F0_TRANSPOR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08" y="2276872"/>
            <a:ext cx="1043608" cy="1043608"/>
          </a:xfrm>
          <a:prstGeom prst="rect">
            <a:avLst/>
          </a:prstGeom>
          <a:noFill/>
        </p:spPr>
      </p:pic>
      <p:pic>
        <p:nvPicPr>
          <p:cNvPr id="1028" name="Picture 4" descr="C:\Users\ksimankova\Desktop\novelties 2016\VU2110F1\4100000339-VU2110F0_DIAMET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3321496"/>
            <a:ext cx="1043608" cy="1043608"/>
          </a:xfrm>
          <a:prstGeom prst="rect">
            <a:avLst/>
          </a:prstGeom>
          <a:noFill/>
        </p:spPr>
      </p:pic>
      <p:pic>
        <p:nvPicPr>
          <p:cNvPr id="1030" name="Picture 6" descr="C:\Users\ksimankova\Desktop\novelties 2016\VU2110F1\4100000339-VU2110F0_OSCIL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4365104"/>
            <a:ext cx="1008112" cy="1008112"/>
          </a:xfrm>
          <a:prstGeom prst="rect">
            <a:avLst/>
          </a:prstGeom>
          <a:noFill/>
        </p:spPr>
      </p:pic>
      <p:pic>
        <p:nvPicPr>
          <p:cNvPr id="1031" name="Picture 7" descr="C:\Users\ksimankova\Desktop\novelties 2016\VU2110F1\4100000339-VU2110F0_2SPE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5373216"/>
            <a:ext cx="1008112" cy="1008112"/>
          </a:xfrm>
          <a:prstGeom prst="rect">
            <a:avLst/>
          </a:prstGeom>
          <a:noFill/>
        </p:spPr>
      </p:pic>
      <p:pic>
        <p:nvPicPr>
          <p:cNvPr id="1032" name="Picture 8" descr="C:\Users\ksimankova\Desktop\novelties 2016\VU2110F1\4100000341-VU2120F0_REAC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75657" y="692697"/>
            <a:ext cx="1080120" cy="1080120"/>
          </a:xfrm>
          <a:prstGeom prst="rect">
            <a:avLst/>
          </a:prstGeom>
          <a:noFill/>
        </p:spPr>
      </p:pic>
      <p:pic>
        <p:nvPicPr>
          <p:cNvPr id="1029" name="Picture 5" descr="C:\Users\ksimankova\Desktop\novelties 2016\VU2110F1\4100000339-VU2110F0_STY_GRID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59632" y="5589240"/>
            <a:ext cx="1230851" cy="833521"/>
          </a:xfrm>
          <a:prstGeom prst="rect">
            <a:avLst/>
          </a:prstGeom>
          <a:noFill/>
        </p:spPr>
      </p:pic>
      <p:pic>
        <p:nvPicPr>
          <p:cNvPr id="1034" name="Picture 10" descr="C:\Users\ksimankova\Desktop\novelties 2016\VU2110F1\1_4100000339VU2110VU2120_ENHANCED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620688"/>
            <a:ext cx="1310555" cy="1131891"/>
          </a:xfrm>
          <a:prstGeom prst="rect">
            <a:avLst/>
          </a:prstGeom>
          <a:noFill/>
        </p:spPr>
      </p:pic>
      <p:sp>
        <p:nvSpPr>
          <p:cNvPr id="17" name="Obdélník 16"/>
          <p:cNvSpPr/>
          <p:nvPr/>
        </p:nvSpPr>
        <p:spPr>
          <a:xfrm>
            <a:off x="4644008" y="908720"/>
            <a:ext cx="44999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Minőség és </a:t>
            </a:r>
            <a:r>
              <a:rPr lang="hu-HU" sz="14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biztonság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gyerekeknek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is*</a:t>
            </a:r>
            <a:endParaRPr lang="hu-HU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Biztonságos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rács meggátolja a gyerekek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ozzáférésért a ventilátor lapátjaihoz</a:t>
            </a:r>
            <a:endParaRPr lang="hu-HU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Kompakt forma</a:t>
            </a:r>
          </a:p>
          <a:p>
            <a:pPr marL="6350">
              <a:buClr>
                <a:srgbClr val="CE1111"/>
              </a:buClr>
            </a:pPr>
            <a:r>
              <a:rPr lang="hu-HU" sz="1400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hu-HU" sz="1400" dirty="0" smtClean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helyet spórol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az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asztalon</a:t>
            </a:r>
          </a:p>
          <a:p>
            <a:pPr marL="6350">
              <a:buClr>
                <a:srgbClr val="CE1111"/>
              </a:buClr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vagy az éjjeliszekrényen</a:t>
            </a:r>
            <a:endParaRPr lang="hu-HU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Átlátszó tiszta kék </a:t>
            </a:r>
            <a:r>
              <a:rPr lang="hu-HU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lapátok</a:t>
            </a:r>
            <a:endParaRPr lang="hu-HU" sz="1400" b="1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Új modern design - szatén és fényes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elemekkel az állványon</a:t>
            </a:r>
            <a:endParaRPr lang="hu-HU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Ventilátor átmérője 25 cm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sebesség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Légáramlás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 m3 / perc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ajszint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41 dB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Fogyasztás 28 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Automatikus oszcilláció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nagy forgási szög </a:t>
            </a:r>
            <a:r>
              <a:rPr lang="hu-HU" sz="140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és </a:t>
            </a:r>
            <a:r>
              <a:rPr lang="hu-HU" sz="140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terület lefedettség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friss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levegőért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az egész helyiségben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Függőleges orientáció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</a:t>
            </a:r>
            <a:r>
              <a:rPr lang="hu-HU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állítható </a:t>
            </a:r>
            <a:endParaRPr lang="hu-HU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4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Fogantyú a könnyű </a:t>
            </a:r>
            <a:r>
              <a:rPr lang="hu-HU" sz="1400" b="1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hordozhatóságért </a:t>
            </a: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és 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tárolásért</a:t>
            </a:r>
            <a:endParaRPr lang="cs-CZ" sz="1400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4860032" y="544522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ELÉRHET</a:t>
            </a:r>
            <a:r>
              <a:rPr lang="hu-HU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Ő</a:t>
            </a: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04/2016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3851920" y="6309320"/>
            <a:ext cx="5148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cs-CZ" sz="1200" i="1" dirty="0" err="1">
                <a:solidFill>
                  <a:schemeClr val="bg1">
                    <a:lumMod val="50000"/>
                  </a:schemeClr>
                </a:solidFill>
              </a:rPr>
              <a:t>biztonságosabb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 err="1" smtClean="0">
                <a:solidFill>
                  <a:schemeClr val="bg1">
                    <a:lumMod val="50000"/>
                  </a:schemeClr>
                </a:solidFill>
              </a:rPr>
              <a:t>védőrácsok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sz="1200" i="1" dirty="0" err="1" smtClean="0">
                <a:solidFill>
                  <a:schemeClr val="bg1">
                    <a:lumMod val="50000"/>
                  </a:schemeClr>
                </a:solidFill>
              </a:rPr>
              <a:t>az</a:t>
            </a:r>
            <a:r>
              <a:rPr lang="cs-CZ" sz="12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bg1">
                    <a:lumMod val="50000"/>
                  </a:schemeClr>
                </a:solidFill>
              </a:rPr>
              <a:t>európai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 err="1" smtClean="0">
                <a:solidFill>
                  <a:schemeClr val="bg1">
                    <a:lumMod val="50000"/>
                  </a:schemeClr>
                </a:solidFill>
              </a:rPr>
              <a:t>szabványokkal</a:t>
            </a:r>
            <a:r>
              <a:rPr lang="cs-CZ" sz="12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bg1">
                    <a:lumMod val="50000"/>
                  </a:schemeClr>
                </a:solidFill>
              </a:rPr>
              <a:t>szemben</a:t>
            </a:r>
            <a:r>
              <a:rPr lang="cs-CZ" sz="12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200" i="1" dirty="0">
                <a:solidFill>
                  <a:schemeClr val="bg1">
                    <a:lumMod val="50000"/>
                  </a:schemeClr>
                </a:solidFill>
              </a:rPr>
              <a:t>EN 60335-1 (2012)</a:t>
            </a:r>
            <a:endParaRPr lang="cs-CZ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0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</TotalTime>
  <Words>257</Words>
  <Application>Microsoft Office PowerPoint</Application>
  <PresentationFormat>Předvádění na obrazovce (4:3)</PresentationFormat>
  <Paragraphs>53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Thème Office</vt:lpstr>
      <vt:lpstr>Snímek 1</vt:lpstr>
      <vt:lpstr>Snímek 2</vt:lpstr>
      <vt:lpstr>Snímek 3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agharbi</dc:creator>
  <cp:lastModifiedBy>HZATLOUKALOVA</cp:lastModifiedBy>
  <cp:revision>283</cp:revision>
  <dcterms:created xsi:type="dcterms:W3CDTF">2011-04-27T12:37:31Z</dcterms:created>
  <dcterms:modified xsi:type="dcterms:W3CDTF">2016-01-29T13:40:24Z</dcterms:modified>
</cp:coreProperties>
</file>