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TCA284TM5-S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Vrchem </a:t>
            </a:r>
            <a:r>
              <a:rPr lang="cs-CZ" altLang="cs-CZ" sz="1400" dirty="0" smtClean="0">
                <a:latin typeface="Arial" charset="0"/>
              </a:rPr>
              <a:t>plněná automatická pračka C-WASH 500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9 rychlých cyklů, Wifi + Bluetooth, dotykový displej s češtinou, invertorový motor Speed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Drive, Quick &amp; Clean 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</a:t>
            </a:r>
            <a:r>
              <a:rPr lang="cs-CZ" altLang="cs-CZ" sz="800" b="1" dirty="0" smtClean="0">
                <a:latin typeface="Arial" charset="0"/>
              </a:rPr>
              <a:t>dokonalých výsledků již při 30 °C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49 min</a:t>
            </a:r>
            <a:r>
              <a:rPr lang="cs-CZ" altLang="cs-CZ" sz="800" dirty="0">
                <a:latin typeface="Arial" charset="0"/>
              </a:rPr>
              <a:t>, Rychlý pro malé náplně 14, 30, 44 min</a:t>
            </a:r>
            <a:r>
              <a:rPr lang="cs-CZ" altLang="cs-CZ" sz="800" dirty="0" smtClean="0">
                <a:latin typeface="Arial" charset="0"/>
              </a:rPr>
              <a:t>, Rychlý Sport Plus 39 min, Rychlý Perfektní Bavlna 59 min, Rychlý Smíšené a barevné 59 min, Rychlý Hygienický Plus 59 min, Rychlý Jemný 59 min, </a:t>
            </a:r>
            <a:r>
              <a:rPr lang="cs-CZ" altLang="cs-CZ" sz="800" dirty="0">
                <a:latin typeface="Arial" charset="0"/>
              </a:rPr>
              <a:t>Odčerpání + Odstřeďování, Máchání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Syntetika a barevné, Vlna/Ruční praní</a:t>
            </a:r>
            <a:r>
              <a:rPr lang="cs-CZ" altLang="cs-CZ" sz="800" dirty="0" smtClean="0">
                <a:latin typeface="Arial" charset="0"/>
              </a:rPr>
              <a:t>, Džíny, </a:t>
            </a:r>
            <a:r>
              <a:rPr lang="cs-CZ" altLang="cs-CZ" sz="800" dirty="0">
                <a:latin typeface="Arial" charset="0"/>
              </a:rPr>
              <a:t>Eco 40 – 60</a:t>
            </a:r>
            <a:r>
              <a:rPr lang="cs-CZ" altLang="cs-CZ" sz="800" dirty="0" smtClean="0">
                <a:latin typeface="Arial" charset="0"/>
              </a:rPr>
              <a:t>°, Bavlna, Wifi programy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Nastavení teploty praní, Nastavení otáček odstřeďování, Snadné žehlení, </a:t>
            </a: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(3), </a:t>
            </a:r>
            <a:r>
              <a:rPr lang="cs-CZ" altLang="cs-CZ" sz="800" dirty="0" smtClean="0">
                <a:latin typeface="Arial" charset="0"/>
              </a:rPr>
              <a:t>Zablokování </a:t>
            </a:r>
            <a:r>
              <a:rPr lang="cs-CZ" altLang="cs-CZ" sz="800" dirty="0" smtClean="0">
                <a:latin typeface="Arial" charset="0"/>
              </a:rPr>
              <a:t>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 smtClean="0">
                <a:latin typeface="Arial" charset="0"/>
              </a:rPr>
              <a:t>místný digitální displej v </a:t>
            </a:r>
            <a:r>
              <a:rPr lang="cs-CZ" altLang="cs-CZ" sz="800" b="1" dirty="0" smtClean="0">
                <a:latin typeface="Arial" charset="0"/>
              </a:rPr>
              <a:t>CZ i SK; </a:t>
            </a:r>
            <a:r>
              <a:rPr lang="cs-CZ" altLang="cs-CZ" sz="800" b="1" dirty="0" smtClean="0">
                <a:latin typeface="Arial" charset="0"/>
              </a:rPr>
              <a:t>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46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Smart Drum Opening – Snadné otevírání dvířek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Dvířka bubnu potažena </a:t>
            </a:r>
            <a:r>
              <a:rPr lang="cs-CZ" altLang="cs-CZ" sz="800" b="1" dirty="0" smtClean="0">
                <a:latin typeface="Arial" charset="0"/>
              </a:rPr>
              <a:t>techno polymerem </a:t>
            </a:r>
            <a:r>
              <a:rPr lang="cs-CZ" altLang="cs-CZ" sz="800" b="1" dirty="0" smtClean="0">
                <a:latin typeface="Arial" charset="0"/>
              </a:rPr>
              <a:t>pro šetrnou manipulaci bez poranění rukou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8059019094281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se stříbrnou rukojetí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499991" y="3837323"/>
            <a:ext cx="346499" cy="366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90949"/>
          <a:stretch/>
        </p:blipFill>
        <p:spPr>
          <a:xfrm>
            <a:off x="8330108" y="754586"/>
            <a:ext cx="706388" cy="6206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417" y="1538021"/>
            <a:ext cx="1619880" cy="3239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t="12201" r="30050" b="2751"/>
          <a:stretch/>
        </p:blipFill>
        <p:spPr>
          <a:xfrm>
            <a:off x="5752824" y="1375274"/>
            <a:ext cx="1559659" cy="3509233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00808"/>
            <a:ext cx="720000" cy="720000"/>
          </a:xfrm>
          <a:prstGeom prst="rect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48" name="TextovéPole 47"/>
          <p:cNvSpPr txBox="1"/>
          <p:nvPr/>
        </p:nvSpPr>
        <p:spPr>
          <a:xfrm>
            <a:off x="4860032" y="3431653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Snadné žehlení</a:t>
            </a:r>
            <a:endParaRPr lang="cs-CZ" sz="800" dirty="0"/>
          </a:p>
        </p:txBody>
      </p:sp>
      <p:sp>
        <p:nvSpPr>
          <p:cNvPr id="53" name="TextovéPole 52"/>
          <p:cNvSpPr txBox="1"/>
          <p:nvPr/>
        </p:nvSpPr>
        <p:spPr>
          <a:xfrm>
            <a:off x="4860032" y="2564904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4831397" y="5004465"/>
            <a:ext cx="792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yfoť prádlo, aplikace ti vybere cyklus</a:t>
            </a:r>
            <a:endParaRPr lang="cs-CZ" sz="800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4879591" y="41490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9 rychlých cyklů </a:t>
            </a:r>
          </a:p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 1 hod</a:t>
            </a:r>
            <a:endParaRPr lang="cs-CZ" sz="800" dirty="0"/>
          </a:p>
        </p:txBody>
      </p:sp>
      <p:sp>
        <p:nvSpPr>
          <p:cNvPr id="56" name="Obdélník 55"/>
          <p:cNvSpPr/>
          <p:nvPr/>
        </p:nvSpPr>
        <p:spPr>
          <a:xfrm>
            <a:off x="4069759" y="249289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Quick&amp;Clean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délník 56"/>
          <p:cNvSpPr/>
          <p:nvPr/>
        </p:nvSpPr>
        <p:spPr>
          <a:xfrm>
            <a:off x="4066000" y="328498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Easy Iron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délník 57"/>
          <p:cNvSpPr/>
          <p:nvPr/>
        </p:nvSpPr>
        <p:spPr>
          <a:xfrm>
            <a:off x="4080511" y="4077072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Quick Cycles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délník 58"/>
          <p:cNvSpPr/>
          <p:nvPr/>
        </p:nvSpPr>
        <p:spPr>
          <a:xfrm>
            <a:off x="4097933" y="494116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délník 59"/>
          <p:cNvSpPr/>
          <p:nvPr/>
        </p:nvSpPr>
        <p:spPr>
          <a:xfrm>
            <a:off x="4110124" y="580526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Drum Opening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866276" y="58524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Snadné otevírání dvířek bubnu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89</Words>
  <Application>Microsoft Office PowerPoint</Application>
  <PresentationFormat>Předvádění na obrazovce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181</cp:revision>
  <cp:lastPrinted>2016-05-05T10:40:20Z</cp:lastPrinted>
  <dcterms:created xsi:type="dcterms:W3CDTF">2015-07-16T11:02:07Z</dcterms:created>
  <dcterms:modified xsi:type="dcterms:W3CDTF">2024-09-16T11:10:37Z</dcterms:modified>
</cp:coreProperties>
</file>