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470" y="-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HBQW5719E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latin typeface="Arial" charset="0"/>
              </a:rPr>
              <a:t>Kombinovaná vestavná chladnička ID </a:t>
            </a:r>
            <a:r>
              <a:rPr lang="cs-CZ" altLang="cs-CZ" sz="1400" dirty="0" err="1">
                <a:latin typeface="Arial" charset="0"/>
              </a:rPr>
              <a:t>Titanium</a:t>
            </a:r>
            <a:r>
              <a:rPr lang="cs-CZ" altLang="cs-CZ" sz="1400" dirty="0">
                <a:latin typeface="Arial" charset="0"/>
              </a:rPr>
              <a:t> 2 - </a:t>
            </a:r>
            <a:r>
              <a:rPr lang="cs-CZ" altLang="cs-CZ" sz="1400">
                <a:latin typeface="Arial" charset="0"/>
              </a:rPr>
              <a:t>výška 193,5 </a:t>
            </a:r>
            <a:r>
              <a:rPr lang="cs-CZ" altLang="cs-CZ" sz="1400" dirty="0">
                <a:latin typeface="Arial" charset="0"/>
              </a:rPr>
              <a:t>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E,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Artificial</a:t>
            </a:r>
            <a:r>
              <a:rPr lang="cs-CZ" altLang="cs-CZ" sz="1200" dirty="0">
                <a:latin typeface="Arial" charset="0"/>
              </a:rPr>
              <a:t> </a:t>
            </a:r>
            <a:r>
              <a:rPr lang="cs-CZ" altLang="cs-CZ" sz="1200" dirty="0" err="1">
                <a:latin typeface="Arial" charset="0"/>
              </a:rPr>
              <a:t>Intelligence</a:t>
            </a:r>
            <a:r>
              <a:rPr lang="cs-CZ" altLang="cs-CZ" sz="1200" baseline="30000" dirty="0" err="1">
                <a:latin typeface="Arial" charset="0"/>
              </a:rPr>
              <a:t>TM</a:t>
            </a:r>
            <a:r>
              <a:rPr lang="cs-CZ" altLang="cs-CZ" sz="1200" dirty="0">
                <a:latin typeface="Arial" charset="0"/>
              </a:rPr>
              <a:t> , reverzibilní dvířka, připojení přes Wi-Fi,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80728"/>
            <a:ext cx="3573492" cy="532859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382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281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101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259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dirty="0">
                <a:latin typeface="Arial" charset="0"/>
              </a:rPr>
              <a:t>, 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Artificial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Intelligence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Inside</a:t>
            </a:r>
            <a:r>
              <a:rPr lang="cs-CZ" altLang="cs-CZ" sz="800" b="1" baseline="30000" dirty="0" err="1">
                <a:latin typeface="Arial" charset="0"/>
              </a:rPr>
              <a:t>TM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b="1" dirty="0" err="1">
                <a:latin typeface="Arial" charset="0"/>
              </a:rPr>
              <a:t>Fresher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Techs</a:t>
            </a:r>
            <a:r>
              <a:rPr lang="cs-CZ" altLang="cs-CZ" sz="800" b="1" dirty="0">
                <a:latin typeface="Arial" charset="0"/>
              </a:rPr>
              <a:t> (Air </a:t>
            </a:r>
            <a:r>
              <a:rPr lang="cs-CZ" altLang="cs-CZ" sz="800" b="1" dirty="0" err="1">
                <a:latin typeface="Arial" charset="0"/>
              </a:rPr>
              <a:t>Surround</a:t>
            </a:r>
            <a:r>
              <a:rPr lang="cs-CZ" altLang="cs-CZ" sz="800" b="1" dirty="0">
                <a:latin typeface="Arial" charset="0"/>
              </a:rPr>
              <a:t> – rovnoměrné rozložení vzduchu), aplikace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Připojení přes Wi-Fi –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(funkce </a:t>
            </a:r>
            <a:r>
              <a:rPr lang="cs-CZ" altLang="cs-CZ" sz="800" dirty="0" err="1">
                <a:latin typeface="Arial" charset="0"/>
              </a:rPr>
              <a:t>Advanced</a:t>
            </a:r>
            <a:r>
              <a:rPr lang="cs-CZ" altLang="cs-CZ" sz="800" dirty="0">
                <a:latin typeface="Arial" charset="0"/>
              </a:rPr>
              <a:t> Drink, </a:t>
            </a:r>
            <a:r>
              <a:rPr lang="cs-CZ" altLang="cs-CZ" sz="800" dirty="0" err="1">
                <a:latin typeface="Arial" charset="0"/>
              </a:rPr>
              <a:t>Assistant</a:t>
            </a:r>
            <a:r>
              <a:rPr lang="cs-CZ" altLang="cs-CZ" sz="800" dirty="0">
                <a:latin typeface="Arial" charset="0"/>
              </a:rPr>
              <a:t> a My Inventory)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ovládání, LED displej (digitální)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3+1 polic, 2+3 přihrádek ve dveřích 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Fresh</a:t>
            </a:r>
            <a:r>
              <a:rPr lang="cs-CZ" altLang="cs-CZ" sz="800" dirty="0">
                <a:latin typeface="Arial" charset="0"/>
              </a:rPr>
              <a:t> Box – zásuvka na zeleninu </a:t>
            </a:r>
            <a:r>
              <a:rPr lang="cs-CZ" altLang="cs-CZ" sz="800">
                <a:latin typeface="Arial" charset="0"/>
              </a:rPr>
              <a:t>(standardní teplota dle okolí)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zásuvka na ovoce/zeleninu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System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držák na lahve,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zásuvky + 1 zásuvka bez krytu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6901018094255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690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2050 × 736 × 607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85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185977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52403" y="-926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213738" y="1030791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141379" y="1866639"/>
            <a:ext cx="353943" cy="75838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mm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E7D8171F-9449-4F1C-ACE2-A17F2944F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94" y="951421"/>
            <a:ext cx="720000" cy="720000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1669049"/>
            <a:ext cx="720000" cy="720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3C36743-9016-4A5E-B376-0FC903C5CF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2579025"/>
            <a:ext cx="720000" cy="720000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7947E936-6D23-44F4-8E18-FD35B44A9ADC}"/>
              </a:ext>
            </a:extLst>
          </p:cNvPr>
          <p:cNvSpPr txBox="1"/>
          <p:nvPr/>
        </p:nvSpPr>
        <p:spPr>
          <a:xfrm>
            <a:off x="4784220" y="276536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cs-CZ" sz="800" baseline="30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67723780-F3BD-4C9A-AD3D-D3C635B6F4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474" y="3485367"/>
            <a:ext cx="720000" cy="720000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EADFC9D7-3BFB-425D-BA81-7C400B9F0E27}"/>
              </a:ext>
            </a:extLst>
          </p:cNvPr>
          <p:cNvSpPr txBox="1"/>
          <p:nvPr/>
        </p:nvSpPr>
        <p:spPr>
          <a:xfrm>
            <a:off x="4762853" y="367609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Kompatibilita s aplikací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770282-818A-4CF6-323D-9FE5987B4A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1414" y="1244945"/>
            <a:ext cx="1415390" cy="221301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1325814-79B3-C099-2B57-D41546A115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6584" y="3423428"/>
            <a:ext cx="2754232" cy="146765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F439AED-57AC-3F73-792A-B122BF18C2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8072" y="1127700"/>
            <a:ext cx="1188966" cy="2405799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120D09A-F217-12F3-D83D-3EE03A421A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8783" y="181057"/>
            <a:ext cx="478255" cy="50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2321</TotalTime>
  <Words>376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266</cp:revision>
  <cp:lastPrinted>2016-05-31T13:00:02Z</cp:lastPrinted>
  <dcterms:created xsi:type="dcterms:W3CDTF">2015-07-16T11:02:07Z</dcterms:created>
  <dcterms:modified xsi:type="dcterms:W3CDTF">2025-04-10T09:25:05Z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