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658" y="-9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85243" y="3941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BHA6S69M6DB9J-S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Vestavná pračka s předním plněním </a:t>
            </a:r>
            <a:r>
              <a:rPr lang="cs-CZ" altLang="cs-CZ" sz="1400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 6 – hloubka 54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WIFI+Bluetooth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pára, digitální displej, invertorový motor, odložený start, A-30%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211960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830892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Obrázek 40">
            <a:extLst>
              <a:ext uri="{FF2B5EF4-FFF2-40B4-BE49-F238E27FC236}">
                <a16:creationId xmlns:a16="http://schemas.microsoft.com/office/drawing/2014/main" id="{3B088B9B-0041-2285-3004-A81B849BF1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24" y="1139227"/>
            <a:ext cx="583056" cy="583056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4FB2FE37-12CD-5564-4F71-96B51C94AF73}"/>
              </a:ext>
            </a:extLst>
          </p:cNvPr>
          <p:cNvSpPr txBox="1"/>
          <p:nvPr/>
        </p:nvSpPr>
        <p:spPr>
          <a:xfrm>
            <a:off x="4862562" y="1203841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Připojení k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DF39FE54-B03E-1EC8-2817-66601357B846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0DE700C5-DD84-650C-6164-A0F6EFFB7364}"/>
              </a:ext>
            </a:extLst>
          </p:cNvPr>
          <p:cNvCxnSpPr>
            <a:cxnSpLocks/>
          </p:cNvCxnSpPr>
          <p:nvPr/>
        </p:nvCxnSpPr>
        <p:spPr>
          <a:xfrm>
            <a:off x="6073979" y="4526666"/>
            <a:ext cx="22424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84DF8DA8-C03C-28EB-91F4-E7A5637D8578}"/>
              </a:ext>
            </a:extLst>
          </p:cNvPr>
          <p:cNvSpPr txBox="1"/>
          <p:nvPr/>
        </p:nvSpPr>
        <p:spPr>
          <a:xfrm>
            <a:off x="6670257" y="4573831"/>
            <a:ext cx="993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1200" dirty="0">
                <a:latin typeface="Arial" charset="0"/>
              </a:rPr>
              <a:t>60 cm</a:t>
            </a:r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21E25EA-9F65-26C3-CF6C-92434576814D}"/>
              </a:ext>
            </a:extLst>
          </p:cNvPr>
          <p:cNvSpPr/>
          <p:nvPr/>
        </p:nvSpPr>
        <p:spPr>
          <a:xfrm>
            <a:off x="5902517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31801208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8059019111117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</a:t>
            </a:r>
            <a:r>
              <a:rPr lang="cs-CZ" altLang="cs-CZ" sz="800" dirty="0" err="1">
                <a:latin typeface="Arial" charset="0"/>
              </a:rPr>
              <a:t>bílá+černý</a:t>
            </a:r>
            <a:r>
              <a:rPr lang="cs-CZ" altLang="cs-CZ" sz="800" dirty="0">
                <a:latin typeface="Arial" charset="0"/>
              </a:rPr>
              <a:t> panel a dvířka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820 × 600 × 540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875 × 650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66</a:t>
            </a:r>
          </a:p>
        </p:txBody>
      </p:sp>
      <p:sp>
        <p:nvSpPr>
          <p:cNvPr id="3" name="Zástupný symbol pro text 3">
            <a:extLst>
              <a:ext uri="{FF2B5EF4-FFF2-40B4-BE49-F238E27FC236}">
                <a16:creationId xmlns:a16="http://schemas.microsoft.com/office/drawing/2014/main" id="{05030A1E-96E1-3D25-1848-B983AFAA35F5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4104453" cy="57702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30 %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35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9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3:48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1600</a:t>
            </a:r>
            <a:r>
              <a:rPr 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14 programů + Wifi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ECO 40-60, 20°C, Bavlna, Smíšené a barevné 59‘, Syntetika, Odčerpání a odstředění, Máchání, Rychlý (14’, 30‘, 44‘),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Vlna+ruční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 praní, Hygienická pára plus, Speciální, Dětské, Osvěžení, Smart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Speciální programy: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Jeden kus (optimalizace vody a energie), Noc a Den, Čištění bubnu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digitálního displeje + 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</a:p>
          <a:p>
            <a:pPr marL="0" indent="0">
              <a:buNone/>
            </a:pP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(6místný) , Nerezový buben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0911B0-47C0-9D73-BD4C-5A782677CB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918" y="2685107"/>
            <a:ext cx="555625" cy="555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FD58C68-57AF-EA29-AD9E-949A5607D8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187" y="1872360"/>
            <a:ext cx="677141" cy="67714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A60E76E-949F-CAB3-0CFD-AC3A2D4EA94D}"/>
              </a:ext>
            </a:extLst>
          </p:cNvPr>
          <p:cNvSpPr txBox="1"/>
          <p:nvPr/>
        </p:nvSpPr>
        <p:spPr>
          <a:xfrm>
            <a:off x="4934780" y="202023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5D64C0-4ADC-FD5E-A05C-26B6D3314B6D}"/>
              </a:ext>
            </a:extLst>
          </p:cNvPr>
          <p:cNvSpPr txBox="1"/>
          <p:nvPr/>
        </p:nvSpPr>
        <p:spPr>
          <a:xfrm>
            <a:off x="4999347" y="2755288"/>
            <a:ext cx="81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až 24 hodin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F2FD2F7-6664-6971-3A12-DFC812566F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21" y="3372452"/>
            <a:ext cx="554400" cy="5544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DA12C77-B4FE-6CE4-CF71-73B1D325A5EE}"/>
              </a:ext>
            </a:extLst>
          </p:cNvPr>
          <p:cNvSpPr txBox="1"/>
          <p:nvPr/>
        </p:nvSpPr>
        <p:spPr>
          <a:xfrm>
            <a:off x="4983370" y="3505254"/>
            <a:ext cx="817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praní A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C000466A-0147-8F80-7677-E46FD2FA6E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377" y="1073171"/>
            <a:ext cx="2455640" cy="338346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DC3EA60-7E68-ABD1-7263-2E47189835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2088" y="2423758"/>
            <a:ext cx="994825" cy="2010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4A1EF08D-F087-1BF9-5FE0-FF94F5A042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0053" y="278318"/>
            <a:ext cx="685859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406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297</cp:revision>
  <cp:lastPrinted>2025-07-01T09:17:14Z</cp:lastPrinted>
  <dcterms:created xsi:type="dcterms:W3CDTF">2015-07-16T11:02:07Z</dcterms:created>
  <dcterms:modified xsi:type="dcterms:W3CDTF">2025-07-23T08:53:13Z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