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25.06.2024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H6 ID46G3YTB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ID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 a Bluetooth, 300°C, Pyrolýza, dotykový displej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Graphic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UX, 2x osvětlení,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 a Soft Open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7768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</a:t>
            </a:r>
            <a:r>
              <a:rPr lang="cs-CZ" altLang="cs-CZ" sz="800" dirty="0">
                <a:latin typeface="Arial" charset="0"/>
              </a:rPr>
              <a:t>0,99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0,54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3300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Min/Max teplota (°C)		30°C-300°C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20 programů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Statický + ventilátor, Víceúrovňové pečení, Spodní ohřev, Spodní ohřev + ventilátor, Gril, </a:t>
            </a:r>
            <a:r>
              <a:rPr lang="cs-CZ" altLang="cs-CZ" sz="800" dirty="0" err="1">
                <a:latin typeface="Arial" charset="0"/>
              </a:rPr>
              <a:t>Supergril</a:t>
            </a:r>
            <a:r>
              <a:rPr lang="cs-CZ" altLang="cs-CZ" sz="800" dirty="0">
                <a:latin typeface="Arial" charset="0"/>
              </a:rPr>
              <a:t>, Gratinování (</a:t>
            </a:r>
            <a:r>
              <a:rPr lang="cs-CZ" altLang="cs-CZ" sz="800" dirty="0" err="1">
                <a:latin typeface="Arial" charset="0"/>
              </a:rPr>
              <a:t>gril+ventilátor</a:t>
            </a:r>
            <a:r>
              <a:rPr lang="cs-CZ" altLang="cs-CZ" sz="800" dirty="0">
                <a:latin typeface="Arial" charset="0"/>
              </a:rPr>
              <a:t>), Víceúrovňové pečení+,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dirty="0" err="1">
                <a:latin typeface="Arial" charset="0"/>
              </a:rPr>
              <a:t>AirFry</a:t>
            </a:r>
            <a:r>
              <a:rPr lang="cs-CZ" altLang="cs-CZ" sz="800" dirty="0">
                <a:latin typeface="Arial" charset="0"/>
              </a:rPr>
              <a:t>, Jolly, Chléb, Maso a </a:t>
            </a:r>
            <a:r>
              <a:rPr lang="cs-CZ" altLang="cs-CZ" sz="800" dirty="0" err="1">
                <a:latin typeface="Arial" charset="0"/>
              </a:rPr>
              <a:t>drůběž</a:t>
            </a:r>
            <a:r>
              <a:rPr lang="cs-CZ" altLang="cs-CZ" sz="800" dirty="0">
                <a:latin typeface="Arial" charset="0"/>
              </a:rPr>
              <a:t>, Ryby, Zelenina, </a:t>
            </a:r>
            <a:r>
              <a:rPr lang="cs-CZ" altLang="cs-CZ" sz="800" dirty="0" err="1">
                <a:latin typeface="Arial" charset="0"/>
              </a:rPr>
              <a:t>Pyro</a:t>
            </a:r>
            <a:r>
              <a:rPr lang="cs-CZ" altLang="cs-CZ" sz="800" dirty="0">
                <a:latin typeface="Arial" charset="0"/>
              </a:rPr>
              <a:t>+, </a:t>
            </a:r>
            <a:r>
              <a:rPr lang="cs-CZ" altLang="cs-CZ" sz="800" dirty="0" err="1">
                <a:latin typeface="Arial" charset="0"/>
              </a:rPr>
              <a:t>Pyro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err="1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Hydrolytické čištění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Jolly</a:t>
            </a:r>
            <a:r>
              <a:rPr lang="cs-CZ" altLang="cs-CZ" sz="800" dirty="0">
                <a:latin typeface="Arial" charset="0"/>
              </a:rPr>
              <a:t> - Přidejte do přednastaveného seznamu funkcí svou oblíbenou funkci, kterou ještě nemáte v troubě. Můžete ji nakonfigurovat pomocí aplikace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.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  <a:r>
              <a:rPr lang="cs-CZ" altLang="cs-CZ" sz="800" b="1" u="sng" dirty="0">
                <a:latin typeface="Arial" charset="0"/>
              </a:rPr>
              <a:t> </a:t>
            </a:r>
            <a:endParaRPr lang="cs-CZ" altLang="cs-CZ" sz="800" b="1" u="sng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Everyday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cooking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Nabídka kategorií potravin umožňuje připravovat různé recepty bez předehřívání trouby díky určeným programům (Maso, Ryby, Zelenina)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Pyrolytické čištění </a:t>
            </a:r>
            <a:r>
              <a:rPr lang="cs-CZ" altLang="cs-CZ" sz="800" dirty="0">
                <a:latin typeface="Arial" charset="0"/>
              </a:rPr>
              <a:t>– zahřátí trouby na teplotu 410 °C – spálení zbytků na popel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panose="020B0604020202020204" pitchFamily="34" charset="0"/>
                <a:cs typeface="Arial" panose="020B0604020202020204" pitchFamily="34" charset="0"/>
              </a:rPr>
              <a:t>H₂O</a:t>
            </a:r>
            <a:r>
              <a:rPr lang="cs-CZ" altLang="cs-CZ" sz="800" b="1" dirty="0">
                <a:latin typeface="Arial" charset="0"/>
              </a:rPr>
              <a:t> čištění </a:t>
            </a:r>
            <a:r>
              <a:rPr lang="cs-CZ" altLang="cs-CZ" sz="800" dirty="0">
                <a:latin typeface="Arial" charset="0"/>
              </a:rPr>
              <a:t>– rychlé ekologické čištění pomocí vody, které je hotové za 90 min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4 </a:t>
            </a:r>
            <a:r>
              <a:rPr lang="cs-CZ" altLang="cs-CZ" sz="800" dirty="0">
                <a:latin typeface="Arial" charset="0"/>
                <a:cs typeface="+mn-cs"/>
              </a:rPr>
              <a:t>bezpečnostní skla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7 úrovní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Click&amp;Clean</a:t>
            </a:r>
            <a:r>
              <a:rPr lang="cs-CZ" altLang="cs-CZ" sz="800" b="1" dirty="0">
                <a:latin typeface="Arial" charset="0"/>
              </a:rPr>
              <a:t> - </a:t>
            </a:r>
            <a:r>
              <a:rPr lang="cs-CZ" altLang="cs-CZ" sz="800" dirty="0">
                <a:latin typeface="Arial" charset="0"/>
              </a:rPr>
              <a:t>pro snadné čištění skel dvířek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</a:rPr>
              <a:t>Graphic</a:t>
            </a:r>
            <a:r>
              <a:rPr lang="cs-CZ" altLang="cs-CZ" sz="800" dirty="0">
                <a:latin typeface="Arial" charset="0"/>
              </a:rPr>
              <a:t> UX - Plně dotykové ovládání + bílý displej (dálkové ovládání, osvětlení, funkce, hodiny, teplota)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1x p</a:t>
            </a:r>
            <a:r>
              <a:rPr lang="cs-CZ" altLang="cs-CZ" sz="800" b="1" dirty="0">
                <a:latin typeface="Arial" charset="0"/>
                <a:cs typeface="+mn-cs"/>
              </a:rPr>
              <a:t>ostranní osvětlení + 1x osvětlení v horním rohu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dirty="0">
                <a:latin typeface="Arial" charset="0"/>
                <a:cs typeface="+mn-cs"/>
              </a:rPr>
              <a:t> – závěsy tlumící pohyb dvířek během zavírání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Soft Open </a:t>
            </a:r>
            <a:r>
              <a:rPr lang="cs-CZ" altLang="cs-CZ" sz="800" dirty="0">
                <a:latin typeface="Arial" charset="0"/>
              </a:rPr>
              <a:t>– pohodlná manipulace při otevírání dvířek</a:t>
            </a:r>
            <a:endParaRPr lang="cs-CZ" altLang="cs-CZ" sz="800" dirty="0">
              <a:latin typeface="Arial" charset="0"/>
              <a:cs typeface="+mn-cs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33703812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8059019084275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Připojení		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</a:t>
            </a:r>
            <a:r>
              <a:rPr lang="cs-CZ" sz="800" dirty="0">
                <a:solidFill>
                  <a:prstClr val="black"/>
                </a:solidFill>
                <a:latin typeface="Arial" charset="0"/>
              </a:rPr>
              <a:t>abel s vidlicí 230V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595 × 595 × 568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39,15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665 × 620 × 646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41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ovéPole 30"/>
          <p:cNvSpPr txBox="1"/>
          <p:nvPr/>
        </p:nvSpPr>
        <p:spPr>
          <a:xfrm>
            <a:off x="4795667" y="190017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33338" y="2814376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7946" y="2633742"/>
            <a:ext cx="705392" cy="683188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1295" y="1808554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92451" y="3470531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13360" y="3715084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4AED1248-BF50-41C3-B6C1-2793E746CA6A}"/>
              </a:ext>
            </a:extLst>
          </p:cNvPr>
          <p:cNvSpPr txBox="1"/>
          <p:nvPr/>
        </p:nvSpPr>
        <p:spPr>
          <a:xfrm>
            <a:off x="95138" y="6195949"/>
            <a:ext cx="172001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20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1× plech – 40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2× rošt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1x teleskopické výsuvy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C0F4F7F5-C9B5-29D3-335F-418BD739AE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68144" y="1337042"/>
            <a:ext cx="1884977" cy="189492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AF0DB47F-F81E-F41E-64C8-D20DDB37EE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19168" y="3383842"/>
            <a:ext cx="1801906" cy="1448134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59E19CB7-0481-1F52-5C4C-CBEE2693D9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2184" y="3358615"/>
            <a:ext cx="1442776" cy="934481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EE7743FA-EDE4-C753-D9A2-0CDA1CF6211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3989" y="1344991"/>
            <a:ext cx="903622" cy="187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a09af93a-bc92-4cce-8ba3-c8fdbed82e22"/>
    <ds:schemaRef ds:uri="http://schemas.microsoft.com/office/2006/documentManagement/types"/>
    <ds:schemaRef ds:uri="http://schemas.microsoft.com/office/2006/metadata/properties"/>
    <ds:schemaRef ds:uri="b4af0723-3826-4aee-ba08-906e8dce3040"/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2503</TotalTime>
  <Words>420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310</cp:revision>
  <cp:lastPrinted>2021-09-06T12:40:04Z</cp:lastPrinted>
  <dcterms:created xsi:type="dcterms:W3CDTF">2015-07-16T11:02:07Z</dcterms:created>
  <dcterms:modified xsi:type="dcterms:W3CDTF">2024-06-25T08:41:31Z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