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CE"/>
    <a:srgbClr val="4472C4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00" d="100"/>
          <a:sy n="100" d="100"/>
        </p:scale>
        <p:origin x="13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HAVG7WL5WS6B/1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Plynová deska </a:t>
            </a:r>
            <a:r>
              <a:rPr lang="cs-CZ" altLang="cs-CZ" sz="1400" b="0" cap="none" dirty="0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6 I-TURN – šířka 74,5 cm </a:t>
            </a:r>
            <a:endParaRPr lang="cs-CZ" altLang="cs-CZ" sz="1400" b="0" cap="none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4+1 hořáky, elektrické zapalování v knoflíku, bezpečnostní pojistka plynu, litinové mřížky, dvojitý hořák</a:t>
            </a:r>
            <a:b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0468" y="980729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Standardní typ media	Metan (G 20)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Alternativní typ </a:t>
            </a:r>
            <a:r>
              <a:rPr lang="cs-CZ" altLang="cs-CZ" sz="800" dirty="0">
                <a:latin typeface="Arial" charset="0"/>
              </a:rPr>
              <a:t>m</a:t>
            </a:r>
            <a:r>
              <a:rPr lang="cs-CZ" altLang="cs-CZ" sz="800" dirty="0">
                <a:latin typeface="Arial" charset="0"/>
                <a:cs typeface="+mn-cs"/>
              </a:rPr>
              <a:t>edia	LPG (G30) – nutno </a:t>
            </a:r>
            <a:r>
              <a:rPr lang="cs-CZ" altLang="cs-CZ" sz="800" dirty="0" err="1">
                <a:latin typeface="Arial" charset="0"/>
                <a:cs typeface="+mn-cs"/>
              </a:rPr>
              <a:t>přetryskovat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Počet hořáků		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výkon (kW)		11,7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Jištění (A) L / 230V~	Zanedbatelná spotřeba</a:t>
            </a: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Kmitočet sítě (Hz)		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Hořáky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DC MONO Ø 138 mm, 5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SEMI-RAPID Ø 70 mm, 1,5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</a:t>
            </a:r>
            <a:r>
              <a:rPr lang="cs-CZ" altLang="cs-CZ" sz="800" dirty="0">
                <a:latin typeface="Arial" charset="0"/>
                <a:cs typeface="+mn-cs"/>
              </a:rPr>
              <a:t>x RAPID Ø 95 mm, 2,7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AUX Ø 50 mm, 1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Flame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precizní nastavení síly plamenu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Elektrické zapalování v knoflíku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Bezpečnostní pojistka plynu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Litinové podpěry hrnců (</a:t>
            </a:r>
            <a:r>
              <a:rPr lang="cs-CZ" altLang="cs-CZ" sz="800" dirty="0">
                <a:latin typeface="Arial" charset="0"/>
              </a:rPr>
              <a:t>3x</a:t>
            </a:r>
            <a:r>
              <a:rPr lang="cs-CZ" altLang="cs-CZ" sz="800" dirty="0">
                <a:latin typeface="Arial" charset="0"/>
                <a:cs typeface="+mn-cs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Knoflíky s LED podsvícením vpředu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Trysky na propan butan součástí balení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33803182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8059019057590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V×Š×H (mm)	50 × 745 × 510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V×Š×H (mm)	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11555E8C-5DB1-42E3-A709-D12E1B218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817" y="1028790"/>
            <a:ext cx="662754" cy="661161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628" y="3524442"/>
            <a:ext cx="552257" cy="673213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61204" y="1059904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–široká nabídka receptů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99113" y="1939527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23885" y="2799100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Silný plamen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17210" y="353058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B5010E25-4A10-4000-A0EC-CB472D5F3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235" y="1795151"/>
            <a:ext cx="744082" cy="651269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AEAE49ED-3B33-4ABF-BB26-9FFED47CB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7789" y="2609684"/>
            <a:ext cx="454149" cy="607498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8D149C7E-337A-1E93-2FD3-5F59C70CC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906" y="1372758"/>
            <a:ext cx="2736303" cy="189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2751</TotalTime>
  <Words>237</Words>
  <Application>Microsoft Office PowerPoint</Application>
  <PresentationFormat>Předvádění na obrazovce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328</cp:revision>
  <cp:lastPrinted>2016-05-31T13:00:02Z</cp:lastPrinted>
  <dcterms:created xsi:type="dcterms:W3CDTF">2015-07-16T11:02:07Z</dcterms:created>
  <dcterms:modified xsi:type="dcterms:W3CDTF">2022-05-16T09:10:32Z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