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sldIdLst>
    <p:sldId id="268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lling She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 rotWithShape="1">
          <a:blip r:embed="rId2"/>
          <a:srcRect l="37563"/>
          <a:stretch/>
        </p:blipFill>
        <p:spPr>
          <a:xfrm>
            <a:off x="4580546" y="1011"/>
            <a:ext cx="7607856" cy="6855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704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 rotWithShape="1">
          <a:blip r:embed="rId2"/>
          <a:srcRect l="36651"/>
          <a:stretch/>
        </p:blipFill>
        <p:spPr>
          <a:xfrm>
            <a:off x="4469450" y="1011"/>
            <a:ext cx="7718952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2468893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102873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</a:p>
        </p:txBody>
      </p:sp>
      <p:sp>
        <p:nvSpPr>
          <p:cNvPr id="4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390904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</a:p>
        </p:txBody>
      </p:sp>
      <p:sp>
        <p:nvSpPr>
          <p:cNvPr id="5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5349215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7550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Spe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 txBox="1">
            <a:spLocks noGrp="1"/>
          </p:cNvSpPr>
          <p:nvPr>
            <p:ph type="pic" sz="quarter" idx="4294967295"/>
          </p:nvPr>
        </p:nvSpPr>
        <p:spPr>
          <a:xfrm>
            <a:off x="239354" y="836712"/>
            <a:ext cx="5952657" cy="57606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4267" b="0" i="0" u="none" strike="noStrike" cap="none" spc="0" baseline="0">
                <a:solidFill>
                  <a:srgbClr val="F8F8F8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8976323" y="1412772"/>
            <a:ext cx="3072347" cy="5280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FFFFFF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Product Spec</a:t>
            </a:r>
          </a:p>
        </p:txBody>
      </p:sp>
    </p:spTree>
    <p:extLst>
      <p:ext uri="{BB962C8B-B14F-4D97-AF65-F5344CB8AC3E}">
        <p14:creationId xmlns:p14="http://schemas.microsoft.com/office/powerpoint/2010/main" val="519814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66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lling She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 rotWithShape="1">
          <a:blip r:embed="rId2"/>
          <a:srcRect l="37563"/>
          <a:stretch/>
        </p:blipFill>
        <p:spPr>
          <a:xfrm>
            <a:off x="4580546" y="1011"/>
            <a:ext cx="7607856" cy="6855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2603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 rotWithShape="1">
          <a:blip r:embed="rId2"/>
          <a:srcRect l="36651"/>
          <a:stretch/>
        </p:blipFill>
        <p:spPr>
          <a:xfrm>
            <a:off x="4469450" y="1011"/>
            <a:ext cx="7718952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2468893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102873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4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390904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5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5349215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270040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Spe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 txBox="1">
            <a:spLocks noGrp="1"/>
          </p:cNvSpPr>
          <p:nvPr>
            <p:ph type="pic" sz="quarter" idx="4294967295"/>
          </p:nvPr>
        </p:nvSpPr>
        <p:spPr>
          <a:xfrm>
            <a:off x="239354" y="836712"/>
            <a:ext cx="5952657" cy="57606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4267" b="0" i="0" u="none" strike="noStrike" cap="none" spc="0" baseline="0">
                <a:solidFill>
                  <a:srgbClr val="F8F8F8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8976323" y="1412772"/>
            <a:ext cx="3072347" cy="5280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FFFFFF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 dirty="0"/>
              <a:t>Product Spec</a:t>
            </a:r>
          </a:p>
        </p:txBody>
      </p:sp>
    </p:spTree>
    <p:extLst>
      <p:ext uri="{BB962C8B-B14F-4D97-AF65-F5344CB8AC3E}">
        <p14:creationId xmlns:p14="http://schemas.microsoft.com/office/powerpoint/2010/main" val="2552169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888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168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9" y="1011"/>
            <a:ext cx="12184793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 userDrawn="1"/>
        </p:nvSpPr>
        <p:spPr>
          <a:xfrm>
            <a:off x="111095" y="76912"/>
            <a:ext cx="2221907" cy="60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08" y="279305"/>
            <a:ext cx="2176284" cy="51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688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9" y="1011"/>
            <a:ext cx="12184793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 userDrawn="1"/>
        </p:nvSpPr>
        <p:spPr>
          <a:xfrm>
            <a:off x="111095" y="76912"/>
            <a:ext cx="2221907" cy="60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08" y="279305"/>
            <a:ext cx="2176284" cy="51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7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953822" y="977417"/>
            <a:ext cx="3178560" cy="5280573"/>
          </a:xfrm>
        </p:spPr>
        <p:txBody>
          <a:bodyPr/>
          <a:lstStyle/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360° </a:t>
            </a:r>
            <a:r>
              <a:rPr lang="cs-CZ" sz="1100" kern="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PivotBall</a:t>
            </a: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otočná koule se velmi snadno pohybuje, čímž docílíte stálého kontaktu, a to i v obtížných partiích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Individuální přizpůsobivé břity pro hladší oholení s méně tahy a perfektní přizpůsobení všem záhybům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Komfortní holicí kroužky pro snížení tření až o 30 %</a:t>
            </a:r>
          </a:p>
          <a:p>
            <a:pPr marL="228514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Technologie </a:t>
            </a:r>
            <a:r>
              <a:rPr lang="cs-CZ" sz="1100" kern="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PowerSense</a:t>
            </a: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reaguje na tlak, analyzuje sílu chlupů a pomáhá dosáhnout optimální rychlosti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Detailní zastřihovač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Snadné odejmutí holicí hlavy jedním tlačítkem pro snadnou údržbu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Turbo mód – po stisknutí tlačítka strojek zvýší výkon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Bezdrátový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Doba provozu až 60 minut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Doba nabíjení 90 minut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Funkce </a:t>
            </a:r>
            <a:r>
              <a:rPr lang="cs-CZ" sz="1100" kern="0" dirty="0" err="1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rychlonabití</a:t>
            </a:r>
            <a:endParaRPr lang="cs-CZ" sz="1100" kern="0" dirty="0">
              <a:solidFill>
                <a:schemeClr val="bg1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USB nabíjení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Cestovní pouzdro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100% voděodolný, vhodný pro použití s gelem či pěnou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3stupňová LED indikace</a:t>
            </a:r>
          </a:p>
          <a:p>
            <a:pPr marL="228514" lvl="0" indent="-228514" defTabSz="1218720">
              <a:lnSpc>
                <a:spcPct val="100000"/>
              </a:lnSpc>
              <a:spcBef>
                <a:spcPts val="667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100" kern="0" dirty="0">
                <a:solidFill>
                  <a:schemeClr val="bg1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Záruka 2+1 rok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9369950" y="-8878"/>
            <a:ext cx="2762432" cy="663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330" tIns="45655" rIns="91330" bIns="45655" anchor="t" anchorCtr="1" compatLnSpc="1"/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LIMITLESS X7</a:t>
            </a:r>
            <a:endParaRPr kumimoji="0" lang="cs-CZ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solidFill>
                  <a:prstClr val="black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Holicí strojek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XR1770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59AEC5-7079-4352-8DCC-6CFB7D4A8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472" y="346970"/>
            <a:ext cx="2173106" cy="3454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96887D-83DB-47F0-988F-FA44E785C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785" y="1977620"/>
            <a:ext cx="2544550" cy="381682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821997F-7818-75F7-43CB-66E7C4BEA921}"/>
              </a:ext>
            </a:extLst>
          </p:cNvPr>
          <p:cNvSpPr/>
          <p:nvPr/>
        </p:nvSpPr>
        <p:spPr>
          <a:xfrm>
            <a:off x="7341107" y="2206412"/>
            <a:ext cx="1464909" cy="154911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25C61B-07A0-C67F-DD62-653C4FD30E0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107" y="2237583"/>
            <a:ext cx="1464909" cy="1580284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7C93BF0-14C4-C0A0-F201-1FB709CDEB17}"/>
              </a:ext>
            </a:extLst>
          </p:cNvPr>
          <p:cNvSpPr/>
          <p:nvPr/>
        </p:nvSpPr>
        <p:spPr>
          <a:xfrm>
            <a:off x="6389613" y="3617704"/>
            <a:ext cx="1668959" cy="164379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32F94BA-D21B-C006-F542-FB199DB2E254}"/>
              </a:ext>
            </a:extLst>
          </p:cNvPr>
          <p:cNvSpPr/>
          <p:nvPr/>
        </p:nvSpPr>
        <p:spPr>
          <a:xfrm>
            <a:off x="5075111" y="4888690"/>
            <a:ext cx="1771939" cy="186770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D95514-B802-ACD1-2B91-99C2BB1BE7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146" y="3902922"/>
            <a:ext cx="1025252" cy="10252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8B76BD-9F64-49E9-962D-67F90B88B6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1" r="14722"/>
          <a:stretch/>
        </p:blipFill>
        <p:spPr>
          <a:xfrm>
            <a:off x="5125619" y="5310222"/>
            <a:ext cx="1533693" cy="1408048"/>
          </a:xfrm>
          <a:prstGeom prst="rect">
            <a:avLst/>
          </a:prstGeom>
        </p:spPr>
      </p:pic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9E389CD6-5B54-FF68-499C-72916DE1A6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59" y="805013"/>
            <a:ext cx="2544550" cy="602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40225"/>
      </p:ext>
    </p:extLst>
  </p:cSld>
  <p:clrMapOvr>
    <a:masterClrMapping/>
  </p:clrMapOvr>
</p:sld>
</file>

<file path=ppt/theme/theme1.xml><?xml version="1.0" encoding="utf-8"?>
<a:theme xmlns:a="http://schemas.openxmlformats.org/drawingml/2006/main" name="1_Grooming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0104584-37C9-4420-9F45-90711FF2F2C6}" vid="{B2D8BCEE-0465-4C7D-996E-BCD3F75C177E}"/>
    </a:ext>
  </a:extLst>
</a:theme>
</file>

<file path=ppt/theme/theme2.xml><?xml version="1.0" encoding="utf-8"?>
<a:theme xmlns:a="http://schemas.openxmlformats.org/drawingml/2006/main" name="Grooming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0104584-37C9-4420-9F45-90711FF2F2C6}" vid="{B2D8BCEE-0465-4C7D-996E-BCD3F75C177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119</Words>
  <Application>Microsoft Office PowerPoint</Application>
  <PresentationFormat>Širokoúhlá obrazovka</PresentationFormat>
  <Paragraphs>19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Bodoni MT</vt:lpstr>
      <vt:lpstr>Calibri</vt:lpstr>
      <vt:lpstr>Helvetica</vt:lpstr>
      <vt:lpstr>Wingdings</vt:lpstr>
      <vt:lpstr>1_Grooming Content</vt:lpstr>
      <vt:lpstr>Grooming Content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Kadlecová, Anna</dc:creator>
  <cp:lastModifiedBy>Kadlecová, Anna</cp:lastModifiedBy>
  <cp:revision>2</cp:revision>
  <dcterms:created xsi:type="dcterms:W3CDTF">2022-09-05T14:46:18Z</dcterms:created>
  <dcterms:modified xsi:type="dcterms:W3CDTF">2022-09-05T15:02:44Z</dcterms:modified>
</cp:coreProperties>
</file>