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HWO38MG2IHXBD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Mikrovlnná trouba Full </a:t>
            </a:r>
            <a:r>
              <a:rPr lang="cs-CZ" altLang="cs-CZ" sz="1400" dirty="0" err="1">
                <a:latin typeface="Arial" charset="0"/>
              </a:rPr>
              <a:t>Touch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grilem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gril, průměr otočného talíře 345 mm, dotykové ovládání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skleněného talíře (mm)	345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</a:t>
            </a:r>
            <a:r>
              <a:rPr lang="cs-CZ" altLang="cs-CZ" sz="800" dirty="0">
                <a:latin typeface="Arial" charset="0"/>
                <a:cs typeface="+mn-cs"/>
              </a:rPr>
              <a:t> grilu (W)			1100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 mikrovlnného ohřevu (W)		1450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Výkon mikrovlnného ohřevu (W)	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Napětí (V)			230V/50Hz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Mikrovlny, Gril, Kombinované vaření (mikrovlny + gril), Rozmrazování dle váhy/hmotnosti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8 Automatických programů - </a:t>
            </a:r>
            <a:r>
              <a:rPr lang="cs-CZ" altLang="cs-CZ" sz="800" dirty="0">
                <a:latin typeface="Arial" charset="0"/>
              </a:rPr>
              <a:t>Brambory, Maso, Ryby, Zelenina, Nápoj, Těstoviny, Popcorn, Pizza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úrovní výkonu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ovládání, bíle podsvícený displej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ukončení programu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</a:t>
            </a:r>
            <a:r>
              <a:rPr lang="cs-CZ" altLang="cs-CZ" sz="800" dirty="0">
                <a:latin typeface="Arial" charset="0"/>
                <a:cs typeface="+mn-cs"/>
              </a:rPr>
              <a:t>xpresní vaření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Otevírání výklopem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Nerezový interiér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Dětský zámek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skleněný talíř – vestavěný pro větší prostor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38900745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8059019072791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Černá + 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382 × 595 × 492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22,9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466 × 660 × 582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25,9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601" y="111032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58161" y="124920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dotykové ovládání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576257-7B7A-1B7C-3960-1354210A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462" y="1321244"/>
            <a:ext cx="2672538" cy="17565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632A82F-61A8-A79F-059F-ECB44EFF3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687" y="3236472"/>
            <a:ext cx="1533496" cy="10874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7F6B14B-D145-F2F7-12F5-1B70B6587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437" y="3259396"/>
            <a:ext cx="1462996" cy="9228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1C37F8-7D30-42F3-2267-2A58DF93F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447" y="1914252"/>
            <a:ext cx="592293" cy="6163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182246A-F3D8-2C07-C64B-3952524C75E9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ve stejném designu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a09af93a-bc92-4cce-8ba3-c8fdbed82e22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235</Words>
  <Application>Microsoft Office PowerPoint</Application>
  <PresentationFormat>Předvádění na obrazovce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317</cp:revision>
  <cp:lastPrinted>2021-09-06T11:35:00Z</cp:lastPrinted>
  <dcterms:created xsi:type="dcterms:W3CDTF">2015-07-16T11:02:07Z</dcterms:created>
  <dcterms:modified xsi:type="dcterms:W3CDTF">2024-03-07T08:10:17Z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