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5405" autoAdjust="0"/>
  </p:normalViewPr>
  <p:slideViewPr>
    <p:cSldViewPr snapToGrid="0">
      <p:cViewPr>
        <p:scale>
          <a:sx n="170" d="100"/>
          <a:sy n="170" d="100"/>
        </p:scale>
        <p:origin x="-3440" y="-4496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25.07.2022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0"/>
            <a:ext cx="8755380" cy="928255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</a:pPr>
            <a: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  <a:t>HHG6D5WC5X</a:t>
            </a:r>
            <a:b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>
                <a:solidFill>
                  <a:prstClr val="black"/>
                </a:solidFill>
                <a:latin typeface="Arial" charset="0"/>
              </a:rPr>
              <a:t>Plynová deska šíře 60 cm NEW COLLECTION 5</a:t>
            </a:r>
            <a:br>
              <a:rPr lang="cs-CZ" altLang="cs-CZ" sz="14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4 hořáky, elektrické zapalování v knoflíku, bezpečnostní pojistka plynu, litinové podpěry,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dvojitý hořák</a:t>
            </a:r>
            <a:b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335884" y="920696"/>
            <a:ext cx="3786536" cy="5937304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Hlavní vlastnosti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Počet hořáků		4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Celkový výkon (kW)		10,45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Hořáky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1x DC Mono hořák Ø 138 mm, 5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1x RAPID Ø 95 mm, 2,7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1x SEMI-RAPID Ø 70 mm, 1,75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1x AUX Ø 50 mm, 1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Funkce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Elektrické zapalování v knoflíku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Bezpečnostní pojistka plynu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Konstrukce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Litinové podpěry hrnců (2x)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Knoflíky ovládání vpředu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Trysky na propan butan součástí balení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2958010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04509" y="3094540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Litinové podpěry hrnců</a:t>
            </a: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1174127"/>
            <a:ext cx="720000" cy="720000"/>
          </a:xfrm>
          <a:prstGeom prst="rect">
            <a:avLst/>
          </a:prstGeom>
        </p:spPr>
      </p:pic>
      <p:sp>
        <p:nvSpPr>
          <p:cNvPr id="25" name="TextBox 22"/>
          <p:cNvSpPr txBox="1"/>
          <p:nvPr/>
        </p:nvSpPr>
        <p:spPr>
          <a:xfrm>
            <a:off x="4911437" y="1302345"/>
            <a:ext cx="74814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Elektrické zapalování v knoflíku</a:t>
            </a:r>
          </a:p>
        </p:txBody>
      </p:sp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08090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18364" y="2225060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Bezpečnostní pojistka plynu</a:t>
            </a:r>
          </a:p>
        </p:txBody>
      </p:sp>
      <p:sp>
        <p:nvSpPr>
          <p:cNvPr id="35" name="Obdélník 34"/>
          <p:cNvSpPr/>
          <p:nvPr/>
        </p:nvSpPr>
        <p:spPr>
          <a:xfrm>
            <a:off x="5666509" y="4699558"/>
            <a:ext cx="343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</a:t>
            </a:r>
            <a:r>
              <a:rPr lang="cs-CZ" sz="800" b="0" i="0" dirty="0">
                <a:effectLst/>
                <a:latin typeface="Calibri" panose="020F0502020204030204" pitchFamily="34" charset="0"/>
              </a:rPr>
              <a:t>33803129</a:t>
            </a:r>
            <a:r>
              <a:rPr lang="cs-CZ" sz="800" dirty="0"/>
              <a:t> 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8059019050744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 		Nerez 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x š x h (mm)	8 x 595 x 510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11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x š x h (mm)	127 x 634 x 556</a:t>
            </a:r>
            <a:endParaRPr lang="cs-CZ" altLang="cs-CZ" sz="80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12</a:t>
            </a:r>
          </a:p>
        </p:txBody>
      </p:sp>
      <p:pic>
        <p:nvPicPr>
          <p:cNvPr id="38" name="Obrázek 37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09" t="25222" r="5748" b="64778"/>
          <a:stretch/>
        </p:blipFill>
        <p:spPr>
          <a:xfrm>
            <a:off x="4151068" y="1173233"/>
            <a:ext cx="720000" cy="720000"/>
          </a:xfrm>
          <a:prstGeom prst="flowChartConnector">
            <a:avLst/>
          </a:prstGeom>
        </p:spPr>
      </p:pic>
      <p:sp>
        <p:nvSpPr>
          <p:cNvPr id="43" name="Vývojový diagram: spojnice 42"/>
          <p:cNvSpPr/>
          <p:nvPr/>
        </p:nvSpPr>
        <p:spPr>
          <a:xfrm>
            <a:off x="4151068" y="2950094"/>
            <a:ext cx="720000" cy="72000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4151068" y="3146373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/>
              <a:t>LITINA</a:t>
            </a:r>
          </a:p>
        </p:txBody>
      </p:sp>
      <p:sp>
        <p:nvSpPr>
          <p:cNvPr id="46" name="Vývojový diagram: spojnice 45"/>
          <p:cNvSpPr/>
          <p:nvPr/>
        </p:nvSpPr>
        <p:spPr>
          <a:xfrm>
            <a:off x="4151068" y="2083080"/>
            <a:ext cx="720000" cy="72000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4151068" y="220793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/>
              <a:t>STOP GAS</a:t>
            </a:r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958892" y="1373317"/>
            <a:ext cx="2880000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6842604" y="1013277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60 cm</a:t>
            </a:r>
          </a:p>
        </p:txBody>
      </p:sp>
      <p:pic>
        <p:nvPicPr>
          <p:cNvPr id="2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3733992"/>
            <a:ext cx="720000" cy="720000"/>
          </a:xfrm>
          <a:prstGeom prst="rect">
            <a:avLst/>
          </a:prstGeom>
        </p:spPr>
      </p:pic>
      <p:sp>
        <p:nvSpPr>
          <p:cNvPr id="26" name="TextBox 22"/>
          <p:cNvSpPr txBox="1"/>
          <p:nvPr/>
        </p:nvSpPr>
        <p:spPr>
          <a:xfrm>
            <a:off x="4912129" y="3870522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Vysoký výkon 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až 5 kW</a:t>
            </a:r>
          </a:p>
        </p:txBody>
      </p:sp>
      <p:sp>
        <p:nvSpPr>
          <p:cNvPr id="29" name="Vývojový diagram: spojnice 28"/>
          <p:cNvSpPr/>
          <p:nvPr/>
        </p:nvSpPr>
        <p:spPr>
          <a:xfrm>
            <a:off x="4158688" y="3726076"/>
            <a:ext cx="720000" cy="72000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4158688" y="3838535"/>
            <a:ext cx="720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/>
              <a:t>HOŘÁK SE 2 OKRUHY</a:t>
            </a:r>
          </a:p>
        </p:txBody>
      </p:sp>
      <p:pic>
        <p:nvPicPr>
          <p:cNvPr id="31" name="Immagine 38">
            <a:extLst>
              <a:ext uri="{FF2B5EF4-FFF2-40B4-BE49-F238E27FC236}">
                <a16:creationId xmlns:a16="http://schemas.microsoft.com/office/drawing/2014/main" id="{B994F84A-0EAD-439A-BED7-5875769669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8034" y="1518542"/>
            <a:ext cx="3027013" cy="248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</TotalTime>
  <Words>192</Words>
  <Application>Microsoft Office PowerPoint</Application>
  <PresentationFormat>Předvádění na obrazovce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HHG6D5WC5X Plynová deska šíře 60 cm NEW COLLECTION 5 4 hořáky, elektrické zapalování v knoflíku, bezpečnostní pojistka plynu, litinové podpěry, dvojitý hořák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Michaela Kurková</cp:lastModifiedBy>
  <cp:revision>100</cp:revision>
  <cp:lastPrinted>2016-03-31T14:41:45Z</cp:lastPrinted>
  <dcterms:created xsi:type="dcterms:W3CDTF">2016-03-31T13:54:55Z</dcterms:created>
  <dcterms:modified xsi:type="dcterms:W3CDTF">2022-07-25T11:06:54Z</dcterms:modified>
</cp:coreProperties>
</file>